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Noto Sans Thai SemiBold"/>
      <p:regular r:id="rId45"/>
      <p:bold r:id="rId46"/>
    </p:embeddedFont>
    <p:embeddedFont>
      <p:font typeface="Manrope SemiBold"/>
      <p:regular r:id="rId47"/>
      <p:bold r:id="rId48"/>
    </p:embeddedFont>
    <p:embeddedFont>
      <p:font typeface="Manrope"/>
      <p:regular r:id="rId49"/>
      <p:bold r:id="rId50"/>
    </p:embeddedFont>
    <p:embeddedFont>
      <p:font typeface="Alata"/>
      <p:regular r:id="rId51"/>
    </p:embeddedFont>
    <p:embeddedFont>
      <p:font typeface="Bebas Neue"/>
      <p:regular r:id="rId52"/>
    </p:embeddedFont>
    <p:embeddedFont>
      <p:font typeface="Manrope Medium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398E47-6D9B-46BC-8A0E-4C466CEF73F0}">
  <a:tblStyle styleId="{C1398E47-6D9B-46BC-8A0E-4C466CEF73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NotoSansThaiSemiBold-bold.fntdata"/><Relationship Id="rId45" Type="http://schemas.openxmlformats.org/officeDocument/2006/relationships/font" Target="fonts/NotoSansThaiSemiBo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anropeSemiBold-bold.fntdata"/><Relationship Id="rId47" Type="http://schemas.openxmlformats.org/officeDocument/2006/relationships/font" Target="fonts/ManropeSemiBold-regular.fntdata"/><Relationship Id="rId49" Type="http://schemas.openxmlformats.org/officeDocument/2006/relationships/font" Target="fonts/Manrop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lata-regular.fntdata"/><Relationship Id="rId50" Type="http://schemas.openxmlformats.org/officeDocument/2006/relationships/font" Target="fonts/Manrope-bold.fntdata"/><Relationship Id="rId53" Type="http://schemas.openxmlformats.org/officeDocument/2006/relationships/font" Target="fonts/ManropeMedium-regular.fntdata"/><Relationship Id="rId52" Type="http://schemas.openxmlformats.org/officeDocument/2006/relationships/font" Target="fonts/BebasNeu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ManropeMedium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안녕하세요, 7조 최종발표를 맡게된 김시환입니다.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오늘 저희가 발표할 주제는 / 남극 빙하 분포 예측모델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빙하는 지구 환경 변화에 중요한 영향을 미치기 때문에 / 이를 예측하고 분석하는 것이 매우 중요합니다.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지금부터 저희 프로젝트 내용을 소개해드리겠습니다.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358977c08b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1" name="Google Shape;1561;g358977c08b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빙하는 보통 grid cell 안의 얼음 비율인 해빙 농도를 기준으로 판단합니다.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여기서 extent 값은 얼음 농도가 15% 이상인 범위를 해빙이 있는 지역으로 간주하여 계산한 값입니다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이미지의 해빙을 표현한 부분은 extent 기준으로 기록이 되어있기 때문에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저희는 이번 프로젝트에서 extent 기준으로 EDA를 진행했습니다.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—----------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extent(해빙 면적)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358977c08b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0" name="Google Shape;1570;g358977c08b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보시는 그래프와 같이 Extent는 정규분포 형태를 띄며,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Extent 데이터는 계절성(seasonality)이 뚜렷하게 나타나는 데이터입니다.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358977c08b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9" name="Google Shape;1579;g358977c08b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다음은 연평균 빙하 면적 변화 추세를 파악하기 위해 / 12개월 이동평균(moving average)을 적용한 그래프입니다.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2015년까지는 일반적인 변화 양상을 보이다가, 이후 급격히 빙하 면적이 감소하는 모습을 확인할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따라서 모델 선택 시 해당 지표를 고려하여 추세를 반영할 수 있도록 파라미터를 설정하게 되었습니다.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358977c08be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358977c08be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다음은 모델 선정과정입니다.</a:t>
            </a:r>
            <a:br>
              <a:rPr lang="en"/>
            </a:br>
            <a:r>
              <a:rPr lang="en"/>
              <a:t>모델 예측에는 autoregressive inference 방식을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우선 수치형 데이터를 이용한 모델을 보여드린 후 이미지 데이터를 이용한 모델을 보여드리겠습니다.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—-------------------------------------------------------------------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모델 예측에는 두 가지 방식이 있습니다.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하나는 </a:t>
            </a:r>
            <a:r>
              <a:rPr b="1" lang="en">
                <a:solidFill>
                  <a:schemeClr val="dk1"/>
                </a:solidFill>
              </a:rPr>
              <a:t>Teacher Forcing</a:t>
            </a:r>
            <a:r>
              <a:rPr lang="en">
                <a:solidFill>
                  <a:schemeClr val="dk1"/>
                </a:solidFill>
              </a:rPr>
              <a:t>, 다른 하나는 </a:t>
            </a:r>
            <a:r>
              <a:rPr b="1" lang="en">
                <a:solidFill>
                  <a:schemeClr val="dk1"/>
                </a:solidFill>
              </a:rPr>
              <a:t>Autoregressive Inference</a:t>
            </a:r>
            <a:r>
              <a:rPr lang="en">
                <a:solidFill>
                  <a:schemeClr val="dk1"/>
                </a:solidFill>
              </a:rPr>
              <a:t>입니다.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Teacher Forcing은 테스트 데이터 안에서만 입력을 사용하는 방식인데요,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예측할 때 매번 실제 데이터를 넣어주기 때문에 정확도가 높습니다.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반면 Autoregressive Inference는 모델이 예측한 값을 다시 입력으로 넣어서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계속 예측을 이어가는 방식입니다.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이 과정에서 예측 오차가 누적되기 때문에 정확도는 다소 떨어질 수 있습니다.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하지만 </a:t>
            </a:r>
            <a:r>
              <a:rPr b="1" lang="en">
                <a:solidFill>
                  <a:schemeClr val="dk1"/>
                </a:solidFill>
              </a:rPr>
              <a:t>실제 미래를 예측할 때는 Autoregressive 방식</a:t>
            </a:r>
            <a:r>
              <a:rPr lang="en">
                <a:solidFill>
                  <a:schemeClr val="dk1"/>
                </a:solidFill>
              </a:rPr>
              <a:t>이 더 현실적인 방법이기 때문에, 저희 모델도 이 방식을 사용했습니다.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3586dac8d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3586dac8d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먼저 수치형 데이터로 모델 비교를 해보았습니다.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358977c08b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4" name="Google Shape;1644;g358977c08b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첫번째로 Extent 값에 CNN을 적용하여 예측한 그래프입니다.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CNN은 학습이 빠르고 안정적이었지만, 빙하량을 과소평가(underestimate)하는 문제점이 있었습니다.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이는 모델이 전체적인 변화를 잘 포착했지만 세부적인 부분에서 정확도가 떨어진 결과로 해석할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따라서 긴 시퀀스를 처리하는 데는 한계가 있다고 보여집니다.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358977c08b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1" name="Google Shape;1651;g358977c08b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다음은 LSTM을 적용한 그래프입니다.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LSTM은 시퀀스 데이터에 강한 모델로 긴 시계열을 잘 처리할 수 있었습니다.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다만, 학습 시간이 길어지고 실시간 예측에는 비효율적일 수 있는 단점을 보입니다.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358977c08b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8" name="Google Shape;1658;g358977c08b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다음은 transformer를 사용하여 예측한 그래프입니다.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Transformer는 특정 패턴을 빠르게 학습하지만, 빙하량을 과대평가(overestimate)하는 경향을 보였습니다.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이 문제는 모델이 과도하게 특정 패턴을 추정하면서 발생한 것으로 추가적인 조정이 필요하다고 생각됩니다.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3586dac8da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3586dac8da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다음은 이미지 데이터로 모델 비교를 해보았습니다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358a37a1a2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5" name="Google Shape;1695;g358a37a1a2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모델 비교 시에는 EDA 분석 결과를 </a:t>
            </a:r>
            <a:r>
              <a:rPr lang="en">
                <a:solidFill>
                  <a:schemeClr val="dk1"/>
                </a:solidFill>
              </a:rPr>
              <a:t>공통적으로 </a:t>
            </a:r>
            <a:r>
              <a:rPr lang="en"/>
              <a:t>반영하여,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빙하 면적 변동의 추세를 효과적으로 학습할 수 있도록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입력은 60개월간의 위성 이미지 시퀀스로 구성하였고,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이후 시점의 이미지를 다음 달 예측 대상으로 설정하여 학습하였습니다.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또한, 이미지의 해상도를 고려하여 학습 속도가 느려지더라도 배치 사이즈는 2로 설정하여 파라미터를 통일하고 진행하였습니다.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54dda1946d_6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54dda1946d_6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이번 발표의 목차는 다음과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(1,2,3,4,5,6 읽기)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358a37a1a2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3" name="Google Shape;1713;g358a37a1a2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먼저 ConvLSTM2D_Layer 모델의 훈련 및 검증 손실 그래프입니다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이 그래프에서는 파란색 선이 </a:t>
            </a:r>
            <a:r>
              <a:rPr b="1" lang="en">
                <a:solidFill>
                  <a:schemeClr val="dk1"/>
                </a:solidFill>
              </a:rPr>
              <a:t>Training Loss</a:t>
            </a:r>
            <a:r>
              <a:rPr lang="en">
                <a:solidFill>
                  <a:schemeClr val="dk1"/>
                </a:solidFill>
              </a:rPr>
              <a:t>, 주황색 선이 </a:t>
            </a:r>
            <a:r>
              <a:rPr b="1" lang="en">
                <a:solidFill>
                  <a:schemeClr val="dk1"/>
                </a:solidFill>
              </a:rPr>
              <a:t>Validation Loss</a:t>
            </a:r>
            <a:r>
              <a:rPr lang="en">
                <a:solidFill>
                  <a:schemeClr val="dk1"/>
                </a:solidFill>
              </a:rPr>
              <a:t>를 나타내고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초기 몇 Epoch 동안, 검증 손실이 빠르게 감소하는 것을 볼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두 Loss 그래프가 비슷한 양상을 보이다 더 이상 개선되지 않아 epoch 58정도에서 조기종료하였습니다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358a37a1a2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0" name="Google Shape;1720;g358a37a1a2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Test data</a:t>
            </a:r>
            <a:r>
              <a:rPr lang="en"/>
              <a:t>로 예측시켜본 결과입니다.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왼쪽부터 각각 실제 이미지,예측 이미지, 오차 시각화를 보여줍니다.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마지막 이미지의 경우에는 정답 이미지에 예측 이미지를 투영시켜 픽셀 값이 다른 부분을 정도에 따라 가시화 시킨 이미지입니다.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위쪽 이미지는 가장 높은 오차를 기록한 예측 결과를 보여주고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아래쪽 이미지는 가장 낮은 오차를 기록한 예측 결과를 보여줍니다..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예측 생성된 이미지를 본다면, 정확한 하얀색으로 생성하는 모습이 아닌, 뿌연 음영으로 생성하고, 정확도가 그렇게 높지 않습니다..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358a37a1a2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8" name="Google Shape;1728;g358a37a1a2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다음은 AutoEncoder, GRU, U-Net을 결합한 모델의 학습 과정을 보여주는 그래프입니다.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왼쪽 그래프는 AutoEncoder의 학습 손실(loss) 변화를 나타낸 것으로,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입력 이미지가 잠재 벡터로 압축되고 다시 복원되는 과정에서의 손실을 의미합니다.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학습 초반 손실이 빠르게 감소하고, 약 5 epoch 이후부터는 거의 0에 수렴하며 안정적으로 학습이 이루어졌음을 확인할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오른쪽 그래프는 GRU 기반 시계열 예측 모델의 학습 손실 그래프입니다.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이 모델은 AutoEncoder에서 생성된 잠재 벡터 시퀀스를 입력으로 받아, 다음 시점의 잠재 벡터를 예측합니다.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학습 초반 손실이 급격히 줄어들고, 이후에도 검증 손실(Validation Loss)이 일정 수준으로 유지되어 과적합 없이 안정적인 학습이 이루어졌음을 보여줍니다.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전체적으로, AutoEncoder는 이미지 압축 및 복원 성능이 우수하고,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GRU 모델은 시계열 예측에서 안정적인 성능을 보였음을 확인할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358a37a1a2d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6" name="Google Shape;1736;g358a37a1a2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Test data로 예측시켜본 결과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예측 이미지는 실제 이미지와 매우 유사하며, 경계와 윤곽선이 뚜렷하게 복원되었음을 확인할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특히 Error Map을 통해, 오차가 주로 경계선 주변에 국한되어 있으며 전체적으로 매우 낮은 수준임을 알 수 있습니다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358a37a1a2d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3" name="Google Shape;1743;g358a37a1a2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GAN과 U-NET을 결합한 모델입니다.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학습 과정에서는 Generator를 여러 번 업데이트하고, Discriminator는 한 번만 업데이트하는 방식을 사용하였습니다.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이로 인해 Generator Loss가 다른 손실 값들에 비해 눈에 띄게 빠르게 감소하는 경향을 보입니다.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한편, Discriminator Loss와 Validation Loss는 비교적 일정한 수준을 유지하고 있으며,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전체적으로 안정적인 학습이 이루어졌음을 확인할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—--------------------------------------------------------------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GAN 모델 특성상 Generator와 Discriminator 간의 균형을 맞추며 학습이 진행됨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GAN은 생성자와 판별자라는 두개의 서로 다른 신경망 모듈이 있음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Generator (생성자) 도둑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목표: 진짜 같은 가짜 데이터를 생성하는 것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Discriminator (판별자) 경찰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목표: 입력된 데이터가 진짜인지 가짜인지 구별하는 것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358a37a1a2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0" name="Google Shape;1750;g358a37a1a2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이 모델도 </a:t>
            </a:r>
            <a:r>
              <a:rPr lang="en">
                <a:solidFill>
                  <a:schemeClr val="dk1"/>
                </a:solidFill>
              </a:rPr>
              <a:t>Test data로 예측시켜본 결과입니다.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예측 이미지가 실제 이미지의 전반적인 분포와 경계를 잘 따라가고 있으며,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눈으로 보기에도 유사하게 복원되었음을 확인할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다른 모델에 비해 훈련 시간은 약 3배 이상 길었습니다.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335ed81275d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9" name="Google Shape;1759;g335ed81275d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다음은 성능 평가를 위해 테스트 샘플 30개를 가지고 예측 이미지 품질의 평균을 분석한 지표입니다.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MSE는 0에 가까울수록, SSIM은 1에 가까울수록, PSNR은 30dB 이상이면 좋은 성능을 의미합니다.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저희가 모델을 고를 때 가장 중요하게 본 건 예측 정확도였는데, 이 세 지표 모두에서 AutoEncoding, U-Net, GRU를 결합한 모델이 가장 좋은 결과를 보여주는 것을 확인할 수 있었습니다.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따라서 이번 프로젝트에서 최종적으로 선택한 모델은 AutoEncoder와 U-Net, GRU를 결합한 모델입니다.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또한 학습 속도도 빠르고 구조도 단순해서, 운영과 유지보수 측면에서도 효율적이라고 판단했습니다.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—----------------------예상질문</a:t>
            </a:r>
            <a:r>
              <a:rPr lang="en">
                <a:solidFill>
                  <a:schemeClr val="dk1"/>
                </a:solidFill>
              </a:rPr>
              <a:t>—----------------------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SSIM (Structural Similarity Index):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이미지의 구조적 유사도를 측정하는 지표로, 1에 가까울수록 원본과 유사함을 의미합니다.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PSNR (Peak Signal-to-Noise Ratio):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이미지 품질을 데시벨(dB) 단위로 나타내며, 값이 클수록 예측 이미지의 품질이 높음을 의미합니다.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358977c08be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358977c08be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다음은 최종 선정된 모델을 이용한 모델학습 과정입니다.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358a37a1a2d_7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7" name="Google Shape;1797;g358a37a1a2d_7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모델의 기본적인 구조입니다.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먼저, 입력으로는 최근 60개월간의 위성 이미지 시퀀스가 사용됩니다.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각 이미지는 AutoEncoder의 Encoder를 통해 잠재 벡터(latent vector)로 압축됩니다.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이렇게 생성된 잠재 벡터 시퀀스는 GRU 기반의 시계열 예측 모델에 입력됩니다.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예측된 잠재 벡터는 다시 AutoEncoder의 Decoder로 전달되며,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이 Decoder는 U-Net 구조를 기반으로 하여 예측된 벡터를 공간적으로 복원된 이미지로 변환합니다.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335ed81275d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2" name="Google Shape;1812;g335ed81275d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디코더의 성능을 확인하기 위해, GRU 모델 학습 이전에 학습된 AutoEncoder를 활용하여 이미지를 압축하고 복원한 결과입니다.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U-Net 구조의 디코더를 사용하였고, 후처리 단계에서 가우시안 블러(Gaussian Blur)를 적용하여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노이즈를 줄이고 윤곽선을 부드럽고 선명하게 처리하였습니다.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이를 통해 디코더의 복원 성능이 우수함을 확인할 수 있었습니다.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358977c08be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358977c08be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먼저 프로젝트 개요입니다.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335ed81275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9" name="Google Shape;1819;g335ed81275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다음은 Autoencoder와 GRU 각각의 학습 과정입니다.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먼저 Autoencoder는 총 45 epoch 동안 학습되었으며,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EarlyStopping 콜백을 통해 손실이 더 이상 개선되지 않는 시점에서 자동으로 학습이 종료되었습니다.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GRU 모델의 경우, 최대 100 epoch으로 설정된 학습 중 27 epoch에서 조기 종료되었습니다.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두 모델 모두 조기 종료 기법(EarlyStopping)을 활용하여 과적합을 방지하였고,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학습 손실과 검증 손실이 모두 안정적으로 수렴하며 학습이 성공적으로 완료되었습니다.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358a37a1a2d_7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0" name="Google Shape;1830;g358a37a1a2d_7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이미지 생성 부분입니다.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앞서 말씀드린것과 같이 </a:t>
            </a:r>
            <a:r>
              <a:rPr lang="en">
                <a:solidFill>
                  <a:schemeClr val="dk1"/>
                </a:solidFill>
              </a:rPr>
              <a:t>Autoencoder를 </a:t>
            </a:r>
            <a:r>
              <a:rPr lang="en"/>
              <a:t>이용하여 잠재벡터를 추출하고 해당 잠재벡터를 이용하여 GRU학습을 마쳐 2년치인 총 24개의 예측 이미지를 생성하였습니다.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—----------------------------------------------------------------------------------------------------------------------------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예상질문. 이미지 생성부문을 좀더 자세히 말해달라.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auto regressive 방식을 통해 24개월 동안 한 달씩 순차적으로 예측을 반복해서 이미지를 생성했습니다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현재 시점까지의 시퀀스를 GRU에 입력해 다음 달의 latent vector를 예측합니다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GRU는 정규화된 값을 출력하므로, 이를 decoder에서 사용할 수 있도록 원래 분포로 되돌립니다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예측된 latent와 skip connection을 이용해 decoder가 실제 이미지를 복원합니다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복원된 이미지는 리스트에 저장하여 최종 결과로 시각화에 사용됩니다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예측된 latent를 시퀀스 뒤에 추가해, 다음 달 예측의 입력으로 활용합니다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이러한 방식으로 24개월 동안 auto regressive하게 잠재 백터를 예측하고,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skip connection을 통해 각 프레임을 decoder로 복원했습니다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335ed81275d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7" name="Google Shape;1837;g335ed81275d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이 그래프는 학습(Train), 검증(Validation), 테스트(Test) 세트 각각에 대한 성능 지표를 정리한 것입니다.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이를 통해 모델이 모든 데이터셋에서 고르게 좋은 성능을 보였는지를 확인할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MSE는 세 세트 모두 약 0.00045 수준으로 매우 낮으며, 서로 큰 차이가 없습니다.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이는 예측 이미지가 실제 이미지와 픽셀 수준에서 거의 일치함을 의미합니다.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SSIM은 모든 세트에서 0.98 이상으로 나타나, 예측 이미지가 원본 이미지와 시각적으로 매우 유사함을 보여줍니다.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PSNR의 경우, 테스트 세트에서 가장 높았으며, 나머지 세트들도 유사한 수준을 유지하고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이는 모델이 훈련 데이터뿐 아니라 새로운 데이터(테스트셋)에도 잘 작동함을 의미합니다.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전체적으로 MSE, SSIM, PSNR 모두에서 학습/검증/테스트 간 큰 차이가 없고, 지표가 모두 우수한 수준이기 때문에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모델의 일반화 성능이 매우 뛰어난 것으로 평가할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—----------------------------------------------------------------------------------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SSIM (Structural Similarity Index):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이미지의 구조적 유사도를 측정하는 지표로, 1에 가까울수록 원본과 유사함을 의미합니다.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PSNR (Peak Signal-to-Noise Ratio):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이미지 품질을 데시벨(dB) 단위로 나타내며, 값이 클수록 예측 이미지의 품질이 높음을 의미합니다.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358977c08be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358977c08be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마지막으로 결론입니다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335ed81275d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0" name="Google Shape;1850;g335ed81275d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저희는 학습 결과 이미지를 생성하는데 그치지 않고, 결과물을 실제로 활용할 수 있는 간단한 웹사이트를 제작해보았습니다.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프론트엔드는 HTML과 Bootstrap 라이브러리를 사용해 구현했고, 백엔드는 Flask 프레임워크를 통해 구성했습니다.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358977c08be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0" name="Google Shape;1860;g358977c08be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다음은 User Flow입니다.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사용자가 서비스를 어떻게 이용하게 되는지를 간단한 다이어그램으로 정리했습니다.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358977c08be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7" name="Google Shape;1867;g358977c08be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사용자는 먼저 메인 페이지에 접속하면, 연도와 월을 입력할 수 있는 간단한 입력 폼을 보게 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입력 가능한 범위는 실제로 보유하고 있는 데이터셋의 기간에 맞춰 설정되어 있으며, 이 범위를 벗어난 값은 입력할 수 없도록 유효성 체크도 함께 구현했습니다.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예를 들어, 2023년 7월을 입력하면, 해당 시기의 빙하 이미지와 면적 변화율 그래프를 확인할 수 있습니다.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358977c08be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4" name="Google Shape;1874;g358977c08be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입력 값을 제출하면 서브 페이지로 이동하게 되며, 여기에서는 두 가지 주요 정보가 제공됩니다.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왼쪽에는 실제 위성 이미지 혹은 예측된 빙하 이미지가 표시되고, 오른쪽에는 해당 시점의 빙하 면적 변화율을 보여주는 그래프가 함께 제공됩니다.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또한, 예측 데이터의 경우에는 실제 변화율 그래프가 제공되지 않는 대신, 예상 변화 방향이나 간단한 메시지를 통해 빙하 상태에 대한 해석을 확인할 수 있도록 구성되어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서브 페이지 하단에는 다시 메인 페이지로 돌아갈 수 있는 버튼도 제공하여, 사용자가 다른 날짜를 쉽게 조회할 수 있도록 단순하고 직관적으로 구성했습니다.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335ed81275d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2" name="Google Shape;1882;g335ed81275d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다음으로는 이 프로젝트의 향후 확장 가능성에 대해 말씀드리겠습니다.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첫 번째는 다양한 환경 변수의 추가 가능성입니다.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기온, 해류, 대기압 등 빙하에 영향을 줄 수 있는 다양한 환경 변수를 함께 고려한다면, 보다 정밀한 예측이 가능해지고 기후 변화와의 상관관계도 더 깊이 있게 분석할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두 번째는 데이터 칼럼의 확장 가능성입니다.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현재는 면적 중심의 분석이지만, 빙하 농도나 질량 등 다른 칼럼들을 추가로 활용하면, 빙하 변화 양상을 보다 복합적이고 다각도로 분석할 수 있게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세 번째는 다양한 지역 데이터로의 확장 가능성입니다.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지금은 특정 지역의 위성 이미지에만 초점을 맞추고 있지만, 향후 북극, 그린란드, 히말라야 등 다양한 지역의 위성 데이터를 함께 분석하게 되면, 전 지구적 기후 변화 패턴을 더 넓은 관점에서 이해할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마지막은 실시간 분석 웹 서비스로의 확장 가능성입니다.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현재는 정적인 이미지 기반 결과만 제공하고 있지만, 앞으로는 위성 데이터나 기상 API를 실시간으로 받아 분석하고, 예측 결과를 바로 시각화하는 실시간 웹 서비스로 발전시킬 수 있습니다.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358a37a1a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358a37a1a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빙하에 관한 모니터링과 예측 연구는 지구 환경 변화에 대한 이해를 높이고 그에 따른 효과적인 대응 전략을 마련하는 데 핵심적인 역할을 합니다.</a:t>
            </a:r>
            <a:br>
              <a:rPr lang="en"/>
            </a:br>
            <a:r>
              <a:rPr lang="en"/>
              <a:t>지속적인 관심과 노력을 통해 빙하 보존에 기여함으로 미래 세대를 위해 지속 가능한 지구 환경을 지켜나갈 수 있을 것입니다.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이상으로 발표를 마치겠습니다. 경청해 주셔서 감사합니다.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358977c08b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358977c08b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연구자료에 따르면, 1992년부터 2020년까지 약 2조 6,700억 톤의 남극 빙하가 소실되었고,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그로 인해 전 세계 평균 해수면이 약 120mm 상승했습니다.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또한, 지난 40년 사이 / 남극 주변 해역의 크릴새우 개체 수가 약 80% 감소하며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해양 생태계의 균형이 크게 위협받고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이는 지구 온난화 가속화, 해양생물 보존 위기, 그리고 해안 도시들의 침수 위험 등 다양한 환경 문제로 이어질 수 있습니다.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358977c08b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358977c08b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따라서 저희는 남극 빙하의 분포 변화를 / 분석하고 예측하는 모델을 구축함으로서,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지속적인 관측과 예측을 통해 해양 생태계 및 환경 변화에 선제적으로 대응할 수 있는 기반을 / 마련하고자 이 프로젝트를 진행하게 되었습니다.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358977c08be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358977c08be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다음은 데이터 준비과정입니다.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358977c08b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358977c08b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데이터 수집 단계에서는 공신력 있는 기관의 자료를 활용해 신뢰성을 확보하고자 했습니다. 이에 따라, NSIDC와 NOAA에서 제공하는 데이터를 기반으로 사용하였습니다.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최종적으로 사용한 데이터는 / 1978년 11월부터 2025년 4월까지의 남극 빙하 면적 정보로, 총 558개의 월별 데이터를 수집하여 분석에 활용하였습니다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358977c08b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358977c08b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다음 전처리 입니다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먼저 이미지 파일의 경우 / 남극 빙하 부분만 크로핑한 후 모델 과정에서의 효율을 위해 grey-scale 256x256 파일로 만들어주는 전처리를 진행하였습니다.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358977c08be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358977c08be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다음은 EDA 과정입니다.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3302750"/>
            <a:ext cx="9144000" cy="1840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544090"/>
            <a:ext cx="5669700" cy="19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5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2596019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"/>
          <p:cNvSpPr txBox="1"/>
          <p:nvPr>
            <p:ph hasCustomPrompt="1" type="title"/>
          </p:nvPr>
        </p:nvSpPr>
        <p:spPr>
          <a:xfrm>
            <a:off x="1562700" y="844550"/>
            <a:ext cx="6018600" cy="11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7" name="Google Shape;257;p11"/>
          <p:cNvSpPr txBox="1"/>
          <p:nvPr>
            <p:ph idx="1" type="subTitle"/>
          </p:nvPr>
        </p:nvSpPr>
        <p:spPr>
          <a:xfrm>
            <a:off x="1562700" y="2039875"/>
            <a:ext cx="60186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8" name="Google Shape;258;p11"/>
          <p:cNvSpPr/>
          <p:nvPr/>
        </p:nvSpPr>
        <p:spPr>
          <a:xfrm>
            <a:off x="0" y="3302750"/>
            <a:ext cx="9144000" cy="1840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11"/>
          <p:cNvGrpSpPr/>
          <p:nvPr/>
        </p:nvGrpSpPr>
        <p:grpSpPr>
          <a:xfrm>
            <a:off x="-1356162" y="1679211"/>
            <a:ext cx="2671580" cy="3232289"/>
            <a:chOff x="3353725" y="1945400"/>
            <a:chExt cx="835600" cy="1010975"/>
          </a:xfrm>
        </p:grpSpPr>
        <p:sp>
          <p:nvSpPr>
            <p:cNvPr id="260" name="Google Shape;260;p11"/>
            <p:cNvSpPr/>
            <p:nvPr/>
          </p:nvSpPr>
          <p:spPr>
            <a:xfrm>
              <a:off x="3353725" y="194540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0" y="20288"/>
                  </a:moveTo>
                  <a:lnTo>
                    <a:pt x="2063" y="18878"/>
                  </a:lnTo>
                  <a:lnTo>
                    <a:pt x="4505" y="18878"/>
                  </a:lnTo>
                  <a:lnTo>
                    <a:pt x="6293" y="17658"/>
                  </a:lnTo>
                  <a:lnTo>
                    <a:pt x="7720" y="16712"/>
                  </a:lnTo>
                  <a:lnTo>
                    <a:pt x="8614" y="12053"/>
                  </a:lnTo>
                  <a:lnTo>
                    <a:pt x="10814" y="9749"/>
                  </a:lnTo>
                  <a:lnTo>
                    <a:pt x="11433" y="3112"/>
                  </a:lnTo>
                  <a:lnTo>
                    <a:pt x="13204" y="997"/>
                  </a:lnTo>
                  <a:lnTo>
                    <a:pt x="17313" y="0"/>
                  </a:lnTo>
                  <a:lnTo>
                    <a:pt x="21423" y="2442"/>
                  </a:lnTo>
                  <a:lnTo>
                    <a:pt x="20425" y="7342"/>
                  </a:lnTo>
                  <a:lnTo>
                    <a:pt x="22265" y="8339"/>
                  </a:lnTo>
                  <a:lnTo>
                    <a:pt x="24431" y="13755"/>
                  </a:lnTo>
                  <a:lnTo>
                    <a:pt x="27440" y="15440"/>
                  </a:lnTo>
                  <a:lnTo>
                    <a:pt x="28713" y="18620"/>
                  </a:lnTo>
                  <a:lnTo>
                    <a:pt x="31395" y="18448"/>
                  </a:lnTo>
                  <a:lnTo>
                    <a:pt x="33423" y="20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3546700" y="2246700"/>
              <a:ext cx="153050" cy="205925"/>
            </a:xfrm>
            <a:custGeom>
              <a:rect b="b" l="l" r="r" t="t"/>
              <a:pathLst>
                <a:path extrusionOk="0" h="8237" w="6122">
                  <a:moveTo>
                    <a:pt x="1" y="4660"/>
                  </a:moveTo>
                  <a:lnTo>
                    <a:pt x="6121" y="8236"/>
                  </a:lnTo>
                  <a:lnTo>
                    <a:pt x="5434" y="1548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3682525" y="2241125"/>
              <a:ext cx="235150" cy="211500"/>
            </a:xfrm>
            <a:custGeom>
              <a:rect b="b" l="l" r="r" t="t"/>
              <a:pathLst>
                <a:path extrusionOk="0" h="8460" w="9406">
                  <a:moveTo>
                    <a:pt x="1" y="1771"/>
                  </a:moveTo>
                  <a:lnTo>
                    <a:pt x="5795" y="0"/>
                  </a:lnTo>
                  <a:lnTo>
                    <a:pt x="9405" y="4625"/>
                  </a:lnTo>
                  <a:lnTo>
                    <a:pt x="688" y="84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3827375" y="2128925"/>
              <a:ext cx="137150" cy="227825"/>
            </a:xfrm>
            <a:custGeom>
              <a:rect b="b" l="l" r="r" t="t"/>
              <a:pathLst>
                <a:path extrusionOk="0" h="9113" w="5486">
                  <a:moveTo>
                    <a:pt x="1479" y="1"/>
                  </a:moveTo>
                  <a:lnTo>
                    <a:pt x="1" y="4488"/>
                  </a:lnTo>
                  <a:lnTo>
                    <a:pt x="3611" y="9113"/>
                  </a:lnTo>
                  <a:lnTo>
                    <a:pt x="5485" y="6414"/>
                  </a:lnTo>
                  <a:lnTo>
                    <a:pt x="946" y="39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3767200" y="2349850"/>
              <a:ext cx="304350" cy="102775"/>
            </a:xfrm>
            <a:custGeom>
              <a:rect b="b" l="l" r="r" t="t"/>
              <a:pathLst>
                <a:path extrusionOk="0" h="4111" w="12174">
                  <a:moveTo>
                    <a:pt x="12174" y="2442"/>
                  </a:moveTo>
                  <a:lnTo>
                    <a:pt x="8855" y="1"/>
                  </a:lnTo>
                  <a:lnTo>
                    <a:pt x="7686" y="2442"/>
                  </a:lnTo>
                  <a:lnTo>
                    <a:pt x="1" y="4110"/>
                  </a:lnTo>
                  <a:lnTo>
                    <a:pt x="11279" y="41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3964500" y="2289250"/>
              <a:ext cx="107050" cy="121675"/>
            </a:xfrm>
            <a:custGeom>
              <a:rect b="b" l="l" r="r" t="t"/>
              <a:pathLst>
                <a:path extrusionOk="0" h="4867" w="4282">
                  <a:moveTo>
                    <a:pt x="963" y="2425"/>
                  </a:moveTo>
                  <a:lnTo>
                    <a:pt x="0" y="1"/>
                  </a:lnTo>
                  <a:lnTo>
                    <a:pt x="3009" y="1686"/>
                  </a:lnTo>
                  <a:lnTo>
                    <a:pt x="4282" y="48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3699725" y="2289250"/>
              <a:ext cx="288875" cy="163375"/>
            </a:xfrm>
            <a:custGeom>
              <a:rect b="b" l="l" r="r" t="t"/>
              <a:pathLst>
                <a:path extrusionOk="0" h="6535" w="11555">
                  <a:moveTo>
                    <a:pt x="10591" y="1"/>
                  </a:moveTo>
                  <a:lnTo>
                    <a:pt x="10849" y="2425"/>
                  </a:lnTo>
                  <a:lnTo>
                    <a:pt x="9749" y="4402"/>
                  </a:lnTo>
                  <a:lnTo>
                    <a:pt x="0" y="6534"/>
                  </a:lnTo>
                  <a:lnTo>
                    <a:pt x="2700" y="6534"/>
                  </a:lnTo>
                  <a:lnTo>
                    <a:pt x="10385" y="4866"/>
                  </a:lnTo>
                  <a:lnTo>
                    <a:pt x="11554" y="24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3639550" y="1970325"/>
              <a:ext cx="154325" cy="201175"/>
            </a:xfrm>
            <a:custGeom>
              <a:rect b="b" l="l" r="r" t="t"/>
              <a:pathLst>
                <a:path extrusionOk="0" h="8047" w="6173">
                  <a:moveTo>
                    <a:pt x="0" y="2115"/>
                  </a:moveTo>
                  <a:lnTo>
                    <a:pt x="6173" y="8047"/>
                  </a:lnTo>
                  <a:lnTo>
                    <a:pt x="5691" y="507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3786550" y="1945400"/>
              <a:ext cx="102750" cy="97575"/>
            </a:xfrm>
            <a:custGeom>
              <a:rect b="b" l="l" r="r" t="t"/>
              <a:pathLst>
                <a:path extrusionOk="0" h="3903" w="4110">
                  <a:moveTo>
                    <a:pt x="0" y="0"/>
                  </a:moveTo>
                  <a:lnTo>
                    <a:pt x="740" y="3903"/>
                  </a:lnTo>
                  <a:lnTo>
                    <a:pt x="4110" y="24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3569050" y="2189100"/>
              <a:ext cx="113500" cy="96300"/>
            </a:xfrm>
            <a:custGeom>
              <a:rect b="b" l="l" r="r" t="t"/>
              <a:pathLst>
                <a:path extrusionOk="0" h="3852" w="4540">
                  <a:moveTo>
                    <a:pt x="2201" y="1"/>
                  </a:moveTo>
                  <a:lnTo>
                    <a:pt x="4540" y="3852"/>
                  </a:lnTo>
                  <a:lnTo>
                    <a:pt x="1" y="23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3682525" y="2128925"/>
              <a:ext cx="181850" cy="156475"/>
            </a:xfrm>
            <a:custGeom>
              <a:rect b="b" l="l" r="r" t="t"/>
              <a:pathLst>
                <a:path extrusionOk="0" h="6259" w="7274">
                  <a:moveTo>
                    <a:pt x="1" y="6259"/>
                  </a:moveTo>
                  <a:lnTo>
                    <a:pt x="1067" y="2287"/>
                  </a:lnTo>
                  <a:lnTo>
                    <a:pt x="4454" y="1703"/>
                  </a:lnTo>
                  <a:lnTo>
                    <a:pt x="7273" y="1"/>
                  </a:lnTo>
                  <a:lnTo>
                    <a:pt x="5795" y="44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3682525" y="2241125"/>
              <a:ext cx="144875" cy="211500"/>
            </a:xfrm>
            <a:custGeom>
              <a:rect b="b" l="l" r="r" t="t"/>
              <a:pathLst>
                <a:path extrusionOk="0" h="8460" w="5795">
                  <a:moveTo>
                    <a:pt x="688" y="8459"/>
                  </a:moveTo>
                  <a:lnTo>
                    <a:pt x="1479" y="2304"/>
                  </a:lnTo>
                  <a:lnTo>
                    <a:pt x="5795" y="0"/>
                  </a:lnTo>
                  <a:lnTo>
                    <a:pt x="1" y="17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3466325" y="2363175"/>
              <a:ext cx="233425" cy="89450"/>
            </a:xfrm>
            <a:custGeom>
              <a:rect b="b" l="l" r="r" t="t"/>
              <a:pathLst>
                <a:path extrusionOk="0" h="3578" w="9337">
                  <a:moveTo>
                    <a:pt x="9336" y="3577"/>
                  </a:moveTo>
                  <a:lnTo>
                    <a:pt x="3216" y="1"/>
                  </a:lnTo>
                  <a:lnTo>
                    <a:pt x="1" y="2167"/>
                  </a:lnTo>
                  <a:lnTo>
                    <a:pt x="2923" y="9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3353725" y="2417350"/>
              <a:ext cx="176675" cy="35275"/>
            </a:xfrm>
            <a:custGeom>
              <a:rect b="b" l="l" r="r" t="t"/>
              <a:pathLst>
                <a:path extrusionOk="0" h="1411" w="7067">
                  <a:moveTo>
                    <a:pt x="2063" y="0"/>
                  </a:moveTo>
                  <a:lnTo>
                    <a:pt x="7066" y="1410"/>
                  </a:lnTo>
                  <a:lnTo>
                    <a:pt x="0" y="141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4049175" y="2410900"/>
              <a:ext cx="140150" cy="41725"/>
            </a:xfrm>
            <a:custGeom>
              <a:rect b="b" l="l" r="r" t="t"/>
              <a:pathLst>
                <a:path extrusionOk="0" h="1669" w="5606">
                  <a:moveTo>
                    <a:pt x="895" y="0"/>
                  </a:moveTo>
                  <a:lnTo>
                    <a:pt x="2837" y="1066"/>
                  </a:lnTo>
                  <a:lnTo>
                    <a:pt x="5605" y="1668"/>
                  </a:lnTo>
                  <a:lnTo>
                    <a:pt x="0" y="16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3490400" y="2428950"/>
              <a:ext cx="124675" cy="23675"/>
            </a:xfrm>
            <a:custGeom>
              <a:rect b="b" l="l" r="r" t="t"/>
              <a:pathLst>
                <a:path extrusionOk="0" h="947" w="4987">
                  <a:moveTo>
                    <a:pt x="4986" y="946"/>
                  </a:moveTo>
                  <a:lnTo>
                    <a:pt x="4075" y="361"/>
                  </a:lnTo>
                  <a:lnTo>
                    <a:pt x="2958" y="447"/>
                  </a:lnTo>
                  <a:lnTo>
                    <a:pt x="1599" y="0"/>
                  </a:lnTo>
                  <a:lnTo>
                    <a:pt x="533" y="379"/>
                  </a:lnTo>
                  <a:lnTo>
                    <a:pt x="0" y="9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3898725" y="2434525"/>
              <a:ext cx="196900" cy="18100"/>
            </a:xfrm>
            <a:custGeom>
              <a:rect b="b" l="l" r="r" t="t"/>
              <a:pathLst>
                <a:path extrusionOk="0" h="724" w="7876">
                  <a:moveTo>
                    <a:pt x="1" y="723"/>
                  </a:moveTo>
                  <a:lnTo>
                    <a:pt x="757" y="190"/>
                  </a:lnTo>
                  <a:lnTo>
                    <a:pt x="2477" y="1"/>
                  </a:lnTo>
                  <a:lnTo>
                    <a:pt x="3457" y="362"/>
                  </a:lnTo>
                  <a:lnTo>
                    <a:pt x="4058" y="1"/>
                  </a:lnTo>
                  <a:lnTo>
                    <a:pt x="4884" y="156"/>
                  </a:lnTo>
                  <a:lnTo>
                    <a:pt x="5365" y="517"/>
                  </a:lnTo>
                  <a:lnTo>
                    <a:pt x="6018" y="293"/>
                  </a:lnTo>
                  <a:lnTo>
                    <a:pt x="7875" y="7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3353725" y="244915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27939" y="1"/>
                  </a:moveTo>
                  <a:lnTo>
                    <a:pt x="26340" y="1"/>
                  </a:lnTo>
                  <a:lnTo>
                    <a:pt x="22953" y="1"/>
                  </a:lnTo>
                  <a:lnTo>
                    <a:pt x="19583" y="1"/>
                  </a:lnTo>
                  <a:lnTo>
                    <a:pt x="16866" y="1"/>
                  </a:lnTo>
                  <a:lnTo>
                    <a:pt x="11605" y="1"/>
                  </a:lnTo>
                  <a:lnTo>
                    <a:pt x="5588" y="1"/>
                  </a:lnTo>
                  <a:lnTo>
                    <a:pt x="3748" y="1"/>
                  </a:lnTo>
                  <a:lnTo>
                    <a:pt x="0" y="1"/>
                  </a:lnTo>
                  <a:lnTo>
                    <a:pt x="2012" y="1840"/>
                  </a:lnTo>
                  <a:lnTo>
                    <a:pt x="4694" y="1668"/>
                  </a:lnTo>
                  <a:lnTo>
                    <a:pt x="5966" y="4849"/>
                  </a:lnTo>
                  <a:lnTo>
                    <a:pt x="8992" y="6534"/>
                  </a:lnTo>
                  <a:lnTo>
                    <a:pt x="11158" y="11950"/>
                  </a:lnTo>
                  <a:lnTo>
                    <a:pt x="12981" y="12947"/>
                  </a:lnTo>
                  <a:lnTo>
                    <a:pt x="12001" y="17847"/>
                  </a:lnTo>
                  <a:lnTo>
                    <a:pt x="16093" y="20288"/>
                  </a:lnTo>
                  <a:lnTo>
                    <a:pt x="20219" y="19291"/>
                  </a:lnTo>
                  <a:lnTo>
                    <a:pt x="21973" y="17176"/>
                  </a:lnTo>
                  <a:lnTo>
                    <a:pt x="22592" y="10540"/>
                  </a:lnTo>
                  <a:lnTo>
                    <a:pt x="24810" y="8236"/>
                  </a:lnTo>
                  <a:lnTo>
                    <a:pt x="25704" y="3577"/>
                  </a:lnTo>
                  <a:lnTo>
                    <a:pt x="27114" y="2631"/>
                  </a:lnTo>
                  <a:lnTo>
                    <a:pt x="28902" y="1410"/>
                  </a:lnTo>
                  <a:lnTo>
                    <a:pt x="31343" y="1410"/>
                  </a:lnTo>
                  <a:lnTo>
                    <a:pt x="33423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11"/>
          <p:cNvGrpSpPr/>
          <p:nvPr/>
        </p:nvGrpSpPr>
        <p:grpSpPr>
          <a:xfrm>
            <a:off x="7752762" y="1315965"/>
            <a:ext cx="1951171" cy="3955664"/>
            <a:chOff x="1463325" y="2079500"/>
            <a:chExt cx="516675" cy="1047525"/>
          </a:xfrm>
        </p:grpSpPr>
        <p:sp>
          <p:nvSpPr>
            <p:cNvPr id="279" name="Google Shape;279;p11"/>
            <p:cNvSpPr/>
            <p:nvPr/>
          </p:nvSpPr>
          <p:spPr>
            <a:xfrm>
              <a:off x="1463325" y="2079500"/>
              <a:ext cx="516675" cy="523975"/>
            </a:xfrm>
            <a:custGeom>
              <a:rect b="b" l="l" r="r" t="t"/>
              <a:pathLst>
                <a:path extrusionOk="0" h="20959" w="20667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1526075" y="2358025"/>
              <a:ext cx="101475" cy="245450"/>
            </a:xfrm>
            <a:custGeom>
              <a:rect b="b" l="l" r="r" t="t"/>
              <a:pathLst>
                <a:path extrusionOk="0" h="9818" w="4059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1501150" y="2536400"/>
              <a:ext cx="126400" cy="67075"/>
            </a:xfrm>
            <a:custGeom>
              <a:rect b="b" l="l" r="r" t="t"/>
              <a:pathLst>
                <a:path extrusionOk="0" h="2683" w="5056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1627525" y="2529100"/>
              <a:ext cx="241575" cy="74375"/>
            </a:xfrm>
            <a:custGeom>
              <a:rect b="b" l="l" r="r" t="t"/>
              <a:pathLst>
                <a:path extrusionOk="0" h="2975" w="9663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1616350" y="2450875"/>
              <a:ext cx="147025" cy="152600"/>
            </a:xfrm>
            <a:custGeom>
              <a:rect b="b" l="l" r="r" t="t"/>
              <a:pathLst>
                <a:path extrusionOk="0" h="6104" w="5881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1663200" y="2130650"/>
              <a:ext cx="32250" cy="247175"/>
            </a:xfrm>
            <a:custGeom>
              <a:rect b="b" l="l" r="r" t="t"/>
              <a:pathLst>
                <a:path extrusionOk="0" h="9887" w="129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1761200" y="2079500"/>
              <a:ext cx="84275" cy="271250"/>
            </a:xfrm>
            <a:custGeom>
              <a:rect b="b" l="l" r="r" t="t"/>
              <a:pathLst>
                <a:path extrusionOk="0" h="10850" w="3371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1526075" y="2254450"/>
              <a:ext cx="90300" cy="196450"/>
            </a:xfrm>
            <a:custGeom>
              <a:rect b="b" l="l" r="r" t="t"/>
              <a:pathLst>
                <a:path extrusionOk="0" h="7858" w="3612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1738425" y="2290550"/>
              <a:ext cx="107050" cy="165500"/>
            </a:xfrm>
            <a:custGeom>
              <a:rect b="b" l="l" r="r" t="t"/>
              <a:pathLst>
                <a:path extrusionOk="0" h="6620" w="4282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1738425" y="2350725"/>
              <a:ext cx="145300" cy="178400"/>
            </a:xfrm>
            <a:custGeom>
              <a:rect b="b" l="l" r="r" t="t"/>
              <a:pathLst>
                <a:path extrusionOk="0" h="7136" w="5812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1832125" y="2404875"/>
              <a:ext cx="61500" cy="172825"/>
            </a:xfrm>
            <a:custGeom>
              <a:rect b="b" l="l" r="r" t="t"/>
              <a:pathLst>
                <a:path extrusionOk="0" h="6913" w="246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1763350" y="2404875"/>
              <a:ext cx="120375" cy="158200"/>
            </a:xfrm>
            <a:custGeom>
              <a:rect b="b" l="l" r="r" t="t"/>
              <a:pathLst>
                <a:path extrusionOk="0" h="6328" w="4815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1862650" y="2546300"/>
              <a:ext cx="98450" cy="31400"/>
            </a:xfrm>
            <a:custGeom>
              <a:rect b="b" l="l" r="r" t="t"/>
              <a:pathLst>
                <a:path extrusionOk="0" h="1256" w="3938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1616350" y="2416050"/>
              <a:ext cx="122100" cy="40000"/>
            </a:xfrm>
            <a:custGeom>
              <a:rect b="b" l="l" r="r" t="t"/>
              <a:pathLst>
                <a:path extrusionOk="0" h="1600" w="4884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1463325" y="2603450"/>
              <a:ext cx="516675" cy="523575"/>
            </a:xfrm>
            <a:custGeom>
              <a:rect b="b" l="l" r="r" t="t"/>
              <a:pathLst>
                <a:path extrusionOk="0" h="20943" w="20667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11"/>
          <p:cNvGrpSpPr/>
          <p:nvPr/>
        </p:nvGrpSpPr>
        <p:grpSpPr>
          <a:xfrm rot="-5400000">
            <a:off x="3843180" y="1026281"/>
            <a:ext cx="1332496" cy="6486659"/>
            <a:chOff x="5355300" y="726713"/>
            <a:chExt cx="837100" cy="4075046"/>
          </a:xfrm>
        </p:grpSpPr>
        <p:sp>
          <p:nvSpPr>
            <p:cNvPr id="295" name="Google Shape;295;p11"/>
            <p:cNvSpPr/>
            <p:nvPr/>
          </p:nvSpPr>
          <p:spPr>
            <a:xfrm>
              <a:off x="5483929" y="3552884"/>
              <a:ext cx="79850" cy="206650"/>
            </a:xfrm>
            <a:custGeom>
              <a:rect b="b" l="l" r="r" t="t"/>
              <a:pathLst>
                <a:path extrusionOk="0" h="8266" w="3194">
                  <a:moveTo>
                    <a:pt x="1059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2" y="195"/>
                    <a:pt x="388" y="1502"/>
                    <a:pt x="268" y="1983"/>
                  </a:cubicBezTo>
                  <a:cubicBezTo>
                    <a:pt x="165" y="2447"/>
                    <a:pt x="10" y="3204"/>
                    <a:pt x="10" y="3204"/>
                  </a:cubicBezTo>
                  <a:cubicBezTo>
                    <a:pt x="10" y="3204"/>
                    <a:pt x="182" y="3204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2"/>
                    <a:pt x="216" y="4184"/>
                  </a:cubicBezTo>
                  <a:cubicBezTo>
                    <a:pt x="216" y="4476"/>
                    <a:pt x="27" y="4872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400" y="5007"/>
                    <a:pt x="405" y="5009"/>
                  </a:cubicBezTo>
                  <a:cubicBezTo>
                    <a:pt x="491" y="5026"/>
                    <a:pt x="1076" y="6660"/>
                    <a:pt x="1093" y="6883"/>
                  </a:cubicBezTo>
                  <a:cubicBezTo>
                    <a:pt x="1093" y="7124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1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9"/>
                  </a:cubicBezTo>
                  <a:cubicBezTo>
                    <a:pt x="2400" y="8224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95" y="6023"/>
                  </a:cubicBezTo>
                  <a:cubicBezTo>
                    <a:pt x="2159" y="5095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30" y="4287"/>
                  </a:cubicBezTo>
                  <a:cubicBezTo>
                    <a:pt x="2881" y="4235"/>
                    <a:pt x="2451" y="3737"/>
                    <a:pt x="2434" y="3634"/>
                  </a:cubicBezTo>
                  <a:cubicBezTo>
                    <a:pt x="2417" y="3548"/>
                    <a:pt x="2434" y="3290"/>
                    <a:pt x="2434" y="3204"/>
                  </a:cubicBezTo>
                  <a:cubicBezTo>
                    <a:pt x="2434" y="3182"/>
                    <a:pt x="2468" y="3174"/>
                    <a:pt x="2521" y="3174"/>
                  </a:cubicBezTo>
                  <a:cubicBezTo>
                    <a:pt x="2677" y="3174"/>
                    <a:pt x="2999" y="3243"/>
                    <a:pt x="3132" y="3243"/>
                  </a:cubicBezTo>
                  <a:cubicBezTo>
                    <a:pt x="3171" y="3243"/>
                    <a:pt x="3194" y="3237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50" y="745"/>
                  </a:cubicBezTo>
                  <a:cubicBezTo>
                    <a:pt x="1607" y="261"/>
                    <a:pt x="1386" y="19"/>
                    <a:pt x="1260" y="19"/>
                  </a:cubicBezTo>
                  <a:cubicBezTo>
                    <a:pt x="1225" y="19"/>
                    <a:pt x="1198" y="37"/>
                    <a:pt x="1179" y="75"/>
                  </a:cubicBezTo>
                  <a:cubicBezTo>
                    <a:pt x="1179" y="75"/>
                    <a:pt x="1130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5563201" y="726713"/>
              <a:ext cx="79875" cy="206625"/>
            </a:xfrm>
            <a:custGeom>
              <a:rect b="b" l="l" r="r" t="t"/>
              <a:pathLst>
                <a:path extrusionOk="0" h="8265" w="3195">
                  <a:moveTo>
                    <a:pt x="1060" y="0"/>
                  </a:moveTo>
                  <a:cubicBezTo>
                    <a:pt x="1029" y="0"/>
                    <a:pt x="993" y="15"/>
                    <a:pt x="956" y="57"/>
                  </a:cubicBezTo>
                  <a:cubicBezTo>
                    <a:pt x="853" y="177"/>
                    <a:pt x="372" y="1501"/>
                    <a:pt x="269" y="1966"/>
                  </a:cubicBezTo>
                  <a:cubicBezTo>
                    <a:pt x="165" y="2447"/>
                    <a:pt x="11" y="3186"/>
                    <a:pt x="11" y="3186"/>
                  </a:cubicBezTo>
                  <a:cubicBezTo>
                    <a:pt x="11" y="3186"/>
                    <a:pt x="183" y="3186"/>
                    <a:pt x="234" y="3083"/>
                  </a:cubicBezTo>
                  <a:lnTo>
                    <a:pt x="234" y="3083"/>
                  </a:lnTo>
                  <a:cubicBezTo>
                    <a:pt x="234" y="3083"/>
                    <a:pt x="234" y="3891"/>
                    <a:pt x="217" y="4183"/>
                  </a:cubicBezTo>
                  <a:cubicBezTo>
                    <a:pt x="217" y="4459"/>
                    <a:pt x="28" y="4854"/>
                    <a:pt x="11" y="5026"/>
                  </a:cubicBezTo>
                  <a:cubicBezTo>
                    <a:pt x="1" y="5080"/>
                    <a:pt x="22" y="5099"/>
                    <a:pt x="59" y="5099"/>
                  </a:cubicBezTo>
                  <a:cubicBezTo>
                    <a:pt x="147" y="5099"/>
                    <a:pt x="326" y="4991"/>
                    <a:pt x="396" y="4991"/>
                  </a:cubicBezTo>
                  <a:cubicBezTo>
                    <a:pt x="400" y="4991"/>
                    <a:pt x="403" y="4991"/>
                    <a:pt x="406" y="4992"/>
                  </a:cubicBezTo>
                  <a:cubicBezTo>
                    <a:pt x="492" y="5026"/>
                    <a:pt x="1077" y="6642"/>
                    <a:pt x="1077" y="6883"/>
                  </a:cubicBezTo>
                  <a:cubicBezTo>
                    <a:pt x="1094" y="7106"/>
                    <a:pt x="509" y="8035"/>
                    <a:pt x="475" y="8207"/>
                  </a:cubicBezTo>
                  <a:cubicBezTo>
                    <a:pt x="465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6" y="8035"/>
                  </a:cubicBezTo>
                  <a:cubicBezTo>
                    <a:pt x="1275" y="8034"/>
                    <a:pt x="1285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1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14" y="6969"/>
                    <a:pt x="1696" y="6023"/>
                  </a:cubicBezTo>
                  <a:cubicBezTo>
                    <a:pt x="2160" y="5078"/>
                    <a:pt x="2314" y="4355"/>
                    <a:pt x="2314" y="4355"/>
                  </a:cubicBezTo>
                  <a:cubicBezTo>
                    <a:pt x="2314" y="4355"/>
                    <a:pt x="2762" y="4355"/>
                    <a:pt x="2830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8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1" y="3163"/>
                  </a:cubicBezTo>
                  <a:cubicBezTo>
                    <a:pt x="2658" y="3163"/>
                    <a:pt x="2982" y="3226"/>
                    <a:pt x="3124" y="3226"/>
                  </a:cubicBezTo>
                  <a:cubicBezTo>
                    <a:pt x="3168" y="3226"/>
                    <a:pt x="3195" y="3220"/>
                    <a:pt x="3191" y="3203"/>
                  </a:cubicBezTo>
                  <a:cubicBezTo>
                    <a:pt x="3105" y="2877"/>
                    <a:pt x="2400" y="2395"/>
                    <a:pt x="2366" y="2155"/>
                  </a:cubicBezTo>
                  <a:cubicBezTo>
                    <a:pt x="2332" y="1931"/>
                    <a:pt x="2160" y="1347"/>
                    <a:pt x="1850" y="745"/>
                  </a:cubicBezTo>
                  <a:cubicBezTo>
                    <a:pt x="1610" y="264"/>
                    <a:pt x="1390" y="11"/>
                    <a:pt x="1264" y="11"/>
                  </a:cubicBezTo>
                  <a:cubicBezTo>
                    <a:pt x="1227" y="11"/>
                    <a:pt x="1199" y="32"/>
                    <a:pt x="1180" y="74"/>
                  </a:cubicBezTo>
                  <a:cubicBezTo>
                    <a:pt x="1180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5775125" y="2207858"/>
              <a:ext cx="79850" cy="206775"/>
            </a:xfrm>
            <a:custGeom>
              <a:rect b="b" l="l" r="r" t="t"/>
              <a:pathLst>
                <a:path extrusionOk="0" h="8271" w="3194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2" y="187"/>
                    <a:pt x="371" y="1494"/>
                    <a:pt x="268" y="1975"/>
                  </a:cubicBezTo>
                  <a:cubicBezTo>
                    <a:pt x="165" y="2439"/>
                    <a:pt x="10" y="3196"/>
                    <a:pt x="10" y="3196"/>
                  </a:cubicBezTo>
                  <a:cubicBezTo>
                    <a:pt x="10" y="3196"/>
                    <a:pt x="182" y="3196"/>
                    <a:pt x="234" y="3076"/>
                  </a:cubicBezTo>
                  <a:lnTo>
                    <a:pt x="234" y="3076"/>
                  </a:lnTo>
                  <a:cubicBezTo>
                    <a:pt x="234" y="3076"/>
                    <a:pt x="234" y="3884"/>
                    <a:pt x="216" y="4176"/>
                  </a:cubicBezTo>
                  <a:cubicBezTo>
                    <a:pt x="216" y="4468"/>
                    <a:pt x="27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4" y="4998"/>
                  </a:cubicBezTo>
                  <a:cubicBezTo>
                    <a:pt x="392" y="4998"/>
                    <a:pt x="400" y="4999"/>
                    <a:pt x="405" y="5001"/>
                  </a:cubicBezTo>
                  <a:cubicBezTo>
                    <a:pt x="491" y="5036"/>
                    <a:pt x="1076" y="6652"/>
                    <a:pt x="1076" y="6875"/>
                  </a:cubicBezTo>
                  <a:cubicBezTo>
                    <a:pt x="1093" y="7116"/>
                    <a:pt x="509" y="8044"/>
                    <a:pt x="474" y="8216"/>
                  </a:cubicBezTo>
                  <a:cubicBezTo>
                    <a:pt x="464" y="8251"/>
                    <a:pt x="476" y="8264"/>
                    <a:pt x="505" y="8264"/>
                  </a:cubicBezTo>
                  <a:cubicBezTo>
                    <a:pt x="621" y="8264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5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5" y="7150"/>
                  </a:lnTo>
                  <a:cubicBezTo>
                    <a:pt x="1385" y="7150"/>
                    <a:pt x="1214" y="6961"/>
                    <a:pt x="1695" y="6033"/>
                  </a:cubicBezTo>
                  <a:cubicBezTo>
                    <a:pt x="2159" y="5087"/>
                    <a:pt x="2314" y="4365"/>
                    <a:pt x="2314" y="4365"/>
                  </a:cubicBezTo>
                  <a:cubicBezTo>
                    <a:pt x="2314" y="4365"/>
                    <a:pt x="2761" y="4348"/>
                    <a:pt x="2830" y="4279"/>
                  </a:cubicBezTo>
                  <a:cubicBezTo>
                    <a:pt x="2881" y="4227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8" y="3166"/>
                    <a:pt x="2522" y="3166"/>
                  </a:cubicBezTo>
                  <a:cubicBezTo>
                    <a:pt x="2677" y="3166"/>
                    <a:pt x="2999" y="3235"/>
                    <a:pt x="3132" y="3235"/>
                  </a:cubicBezTo>
                  <a:cubicBezTo>
                    <a:pt x="3171" y="3235"/>
                    <a:pt x="3194" y="3229"/>
                    <a:pt x="3191" y="3213"/>
                  </a:cubicBezTo>
                  <a:cubicBezTo>
                    <a:pt x="3105" y="2886"/>
                    <a:pt x="2400" y="2388"/>
                    <a:pt x="2365" y="2164"/>
                  </a:cubicBezTo>
                  <a:cubicBezTo>
                    <a:pt x="2331" y="1941"/>
                    <a:pt x="2159" y="1356"/>
                    <a:pt x="1850" y="737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8" y="29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5884085" y="1134685"/>
              <a:ext cx="80175" cy="206650"/>
            </a:xfrm>
            <a:custGeom>
              <a:rect b="b" l="l" r="r" t="t"/>
              <a:pathLst>
                <a:path extrusionOk="0" h="8266" w="3207">
                  <a:moveTo>
                    <a:pt x="1063" y="1"/>
                  </a:moveTo>
                  <a:cubicBezTo>
                    <a:pt x="1032" y="1"/>
                    <a:pt x="999" y="15"/>
                    <a:pt x="967" y="57"/>
                  </a:cubicBezTo>
                  <a:cubicBezTo>
                    <a:pt x="847" y="178"/>
                    <a:pt x="383" y="1502"/>
                    <a:pt x="280" y="1966"/>
                  </a:cubicBezTo>
                  <a:cubicBezTo>
                    <a:pt x="159" y="2447"/>
                    <a:pt x="22" y="3187"/>
                    <a:pt x="22" y="3187"/>
                  </a:cubicBezTo>
                  <a:cubicBezTo>
                    <a:pt x="22" y="3187"/>
                    <a:pt x="194" y="3187"/>
                    <a:pt x="245" y="3083"/>
                  </a:cubicBezTo>
                  <a:lnTo>
                    <a:pt x="245" y="3083"/>
                  </a:lnTo>
                  <a:cubicBezTo>
                    <a:pt x="245" y="3084"/>
                    <a:pt x="245" y="3892"/>
                    <a:pt x="228" y="4184"/>
                  </a:cubicBezTo>
                  <a:cubicBezTo>
                    <a:pt x="228" y="4459"/>
                    <a:pt x="39" y="4854"/>
                    <a:pt x="5" y="5043"/>
                  </a:cubicBezTo>
                  <a:cubicBezTo>
                    <a:pt x="0" y="5089"/>
                    <a:pt x="20" y="5106"/>
                    <a:pt x="53" y="5106"/>
                  </a:cubicBezTo>
                  <a:cubicBezTo>
                    <a:pt x="141" y="5106"/>
                    <a:pt x="323" y="4991"/>
                    <a:pt x="406" y="4991"/>
                  </a:cubicBezTo>
                  <a:cubicBezTo>
                    <a:pt x="410" y="4991"/>
                    <a:pt x="414" y="4991"/>
                    <a:pt x="417" y="4992"/>
                  </a:cubicBezTo>
                  <a:cubicBezTo>
                    <a:pt x="503" y="5026"/>
                    <a:pt x="1088" y="6642"/>
                    <a:pt x="1088" y="6883"/>
                  </a:cubicBezTo>
                  <a:cubicBezTo>
                    <a:pt x="1105" y="7107"/>
                    <a:pt x="520" y="8052"/>
                    <a:pt x="469" y="8207"/>
                  </a:cubicBezTo>
                  <a:cubicBezTo>
                    <a:pt x="462" y="8243"/>
                    <a:pt x="478" y="8257"/>
                    <a:pt x="512" y="8257"/>
                  </a:cubicBezTo>
                  <a:cubicBezTo>
                    <a:pt x="639" y="8257"/>
                    <a:pt x="1014" y="8049"/>
                    <a:pt x="1260" y="8035"/>
                  </a:cubicBezTo>
                  <a:cubicBezTo>
                    <a:pt x="1558" y="8035"/>
                    <a:pt x="2044" y="8265"/>
                    <a:pt x="2230" y="8265"/>
                  </a:cubicBezTo>
                  <a:cubicBezTo>
                    <a:pt x="2247" y="8265"/>
                    <a:pt x="2262" y="8263"/>
                    <a:pt x="2274" y="8259"/>
                  </a:cubicBezTo>
                  <a:cubicBezTo>
                    <a:pt x="2412" y="8207"/>
                    <a:pt x="1380" y="7141"/>
                    <a:pt x="1380" y="7141"/>
                  </a:cubicBezTo>
                  <a:cubicBezTo>
                    <a:pt x="1380" y="7141"/>
                    <a:pt x="1225" y="6969"/>
                    <a:pt x="1689" y="6023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1" y="4287"/>
                  </a:cubicBezTo>
                  <a:cubicBezTo>
                    <a:pt x="2893" y="4235"/>
                    <a:pt x="2463" y="3720"/>
                    <a:pt x="2446" y="3634"/>
                  </a:cubicBezTo>
                  <a:cubicBezTo>
                    <a:pt x="2429" y="3548"/>
                    <a:pt x="2446" y="3290"/>
                    <a:pt x="2446" y="3187"/>
                  </a:cubicBezTo>
                  <a:cubicBezTo>
                    <a:pt x="2446" y="3171"/>
                    <a:pt x="2471" y="3165"/>
                    <a:pt x="2513" y="3165"/>
                  </a:cubicBezTo>
                  <a:cubicBezTo>
                    <a:pt x="2652" y="3165"/>
                    <a:pt x="2974" y="3233"/>
                    <a:pt x="3124" y="3233"/>
                  </a:cubicBezTo>
                  <a:cubicBezTo>
                    <a:pt x="3175" y="3233"/>
                    <a:pt x="3206" y="3225"/>
                    <a:pt x="3202" y="3204"/>
                  </a:cubicBezTo>
                  <a:cubicBezTo>
                    <a:pt x="3117" y="2877"/>
                    <a:pt x="2394" y="2396"/>
                    <a:pt x="2377" y="2172"/>
                  </a:cubicBezTo>
                  <a:cubicBezTo>
                    <a:pt x="2343" y="1949"/>
                    <a:pt x="2171" y="1364"/>
                    <a:pt x="1861" y="745"/>
                  </a:cubicBezTo>
                  <a:cubicBezTo>
                    <a:pt x="1619" y="261"/>
                    <a:pt x="1398" y="19"/>
                    <a:pt x="1272" y="19"/>
                  </a:cubicBezTo>
                  <a:cubicBezTo>
                    <a:pt x="1237" y="19"/>
                    <a:pt x="1210" y="37"/>
                    <a:pt x="1191" y="75"/>
                  </a:cubicBezTo>
                  <a:cubicBezTo>
                    <a:pt x="1191" y="75"/>
                    <a:pt x="1133" y="1"/>
                    <a:pt x="106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5568375" y="4594984"/>
              <a:ext cx="79950" cy="206775"/>
            </a:xfrm>
            <a:custGeom>
              <a:rect b="b" l="l" r="r" t="t"/>
              <a:pathLst>
                <a:path extrusionOk="0" h="8271" w="3198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3" y="187"/>
                    <a:pt x="388" y="1494"/>
                    <a:pt x="268" y="1975"/>
                  </a:cubicBezTo>
                  <a:cubicBezTo>
                    <a:pt x="165" y="2457"/>
                    <a:pt x="10" y="3196"/>
                    <a:pt x="10" y="3196"/>
                  </a:cubicBezTo>
                  <a:cubicBezTo>
                    <a:pt x="10" y="3196"/>
                    <a:pt x="182" y="3196"/>
                    <a:pt x="251" y="3076"/>
                  </a:cubicBezTo>
                  <a:lnTo>
                    <a:pt x="251" y="3076"/>
                  </a:lnTo>
                  <a:cubicBezTo>
                    <a:pt x="251" y="3076"/>
                    <a:pt x="234" y="3901"/>
                    <a:pt x="216" y="4176"/>
                  </a:cubicBezTo>
                  <a:cubicBezTo>
                    <a:pt x="216" y="4468"/>
                    <a:pt x="45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5" y="4998"/>
                  </a:cubicBezTo>
                  <a:cubicBezTo>
                    <a:pt x="393" y="4998"/>
                    <a:pt x="400" y="4999"/>
                    <a:pt x="406" y="5001"/>
                  </a:cubicBezTo>
                  <a:cubicBezTo>
                    <a:pt x="509" y="5036"/>
                    <a:pt x="1076" y="6652"/>
                    <a:pt x="1093" y="6875"/>
                  </a:cubicBezTo>
                  <a:cubicBezTo>
                    <a:pt x="1093" y="7116"/>
                    <a:pt x="526" y="8044"/>
                    <a:pt x="474" y="8216"/>
                  </a:cubicBezTo>
                  <a:cubicBezTo>
                    <a:pt x="464" y="8251"/>
                    <a:pt x="476" y="8265"/>
                    <a:pt x="505" y="8265"/>
                  </a:cubicBezTo>
                  <a:cubicBezTo>
                    <a:pt x="622" y="8265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6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6" y="7150"/>
                  </a:lnTo>
                  <a:cubicBezTo>
                    <a:pt x="1386" y="7150"/>
                    <a:pt x="1231" y="6961"/>
                    <a:pt x="1695" y="6033"/>
                  </a:cubicBezTo>
                  <a:cubicBezTo>
                    <a:pt x="2159" y="5087"/>
                    <a:pt x="2331" y="4365"/>
                    <a:pt x="2331" y="4365"/>
                  </a:cubicBezTo>
                  <a:cubicBezTo>
                    <a:pt x="2331" y="4365"/>
                    <a:pt x="2778" y="4365"/>
                    <a:pt x="2847" y="4279"/>
                  </a:cubicBezTo>
                  <a:cubicBezTo>
                    <a:pt x="2881" y="4228"/>
                    <a:pt x="2452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9" y="3166"/>
                    <a:pt x="2523" y="3166"/>
                  </a:cubicBezTo>
                  <a:cubicBezTo>
                    <a:pt x="2682" y="3166"/>
                    <a:pt x="3009" y="3235"/>
                    <a:pt x="3138" y="3235"/>
                  </a:cubicBezTo>
                  <a:cubicBezTo>
                    <a:pt x="3176" y="3235"/>
                    <a:pt x="3197" y="3229"/>
                    <a:pt x="3191" y="3213"/>
                  </a:cubicBezTo>
                  <a:cubicBezTo>
                    <a:pt x="3105" y="2887"/>
                    <a:pt x="2400" y="2388"/>
                    <a:pt x="2366" y="2164"/>
                  </a:cubicBezTo>
                  <a:cubicBezTo>
                    <a:pt x="2348" y="1941"/>
                    <a:pt x="2159" y="1356"/>
                    <a:pt x="1850" y="737"/>
                  </a:cubicBezTo>
                  <a:cubicBezTo>
                    <a:pt x="1619" y="263"/>
                    <a:pt x="1399" y="13"/>
                    <a:pt x="1266" y="13"/>
                  </a:cubicBezTo>
                  <a:cubicBezTo>
                    <a:pt x="1230" y="13"/>
                    <a:pt x="1201" y="31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5811639" y="3957188"/>
              <a:ext cx="79850" cy="206650"/>
            </a:xfrm>
            <a:custGeom>
              <a:rect b="b" l="l" r="r" t="t"/>
              <a:pathLst>
                <a:path extrusionOk="0" h="8266" w="3194">
                  <a:moveTo>
                    <a:pt x="1059" y="0"/>
                  </a:moveTo>
                  <a:cubicBezTo>
                    <a:pt x="1028" y="0"/>
                    <a:pt x="992" y="15"/>
                    <a:pt x="955" y="57"/>
                  </a:cubicBezTo>
                  <a:cubicBezTo>
                    <a:pt x="852" y="178"/>
                    <a:pt x="388" y="1502"/>
                    <a:pt x="268" y="1966"/>
                  </a:cubicBezTo>
                  <a:cubicBezTo>
                    <a:pt x="165" y="2447"/>
                    <a:pt x="10" y="3187"/>
                    <a:pt x="10" y="3187"/>
                  </a:cubicBezTo>
                  <a:cubicBezTo>
                    <a:pt x="10" y="3187"/>
                    <a:pt x="182" y="3187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1"/>
                    <a:pt x="216" y="4184"/>
                  </a:cubicBezTo>
                  <a:cubicBezTo>
                    <a:pt x="216" y="4476"/>
                    <a:pt x="27" y="4854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399" y="5007"/>
                    <a:pt x="405" y="5009"/>
                  </a:cubicBezTo>
                  <a:cubicBezTo>
                    <a:pt x="491" y="5026"/>
                    <a:pt x="1076" y="6642"/>
                    <a:pt x="1076" y="6883"/>
                  </a:cubicBezTo>
                  <a:cubicBezTo>
                    <a:pt x="1093" y="7107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0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8"/>
                  </a:cubicBezTo>
                  <a:cubicBezTo>
                    <a:pt x="2400" y="8207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78" y="6023"/>
                  </a:cubicBezTo>
                  <a:cubicBezTo>
                    <a:pt x="2159" y="5078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29" y="4287"/>
                  </a:cubicBezTo>
                  <a:cubicBezTo>
                    <a:pt x="2881" y="4235"/>
                    <a:pt x="2451" y="3719"/>
                    <a:pt x="2434" y="3634"/>
                  </a:cubicBezTo>
                  <a:cubicBezTo>
                    <a:pt x="2417" y="3548"/>
                    <a:pt x="2434" y="3290"/>
                    <a:pt x="2434" y="3187"/>
                  </a:cubicBezTo>
                  <a:cubicBezTo>
                    <a:pt x="2434" y="3171"/>
                    <a:pt x="2459" y="3165"/>
                    <a:pt x="2500" y="3165"/>
                  </a:cubicBezTo>
                  <a:cubicBezTo>
                    <a:pt x="2645" y="3165"/>
                    <a:pt x="2994" y="3242"/>
                    <a:pt x="3133" y="3242"/>
                  </a:cubicBezTo>
                  <a:cubicBezTo>
                    <a:pt x="3171" y="3242"/>
                    <a:pt x="3194" y="3236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49" y="745"/>
                  </a:cubicBezTo>
                  <a:cubicBezTo>
                    <a:pt x="1607" y="261"/>
                    <a:pt x="1386" y="18"/>
                    <a:pt x="1260" y="18"/>
                  </a:cubicBezTo>
                  <a:cubicBezTo>
                    <a:pt x="1225" y="18"/>
                    <a:pt x="1198" y="37"/>
                    <a:pt x="1179" y="75"/>
                  </a:cubicBezTo>
                  <a:cubicBezTo>
                    <a:pt x="1179" y="75"/>
                    <a:pt x="1129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6112550" y="3525281"/>
              <a:ext cx="79850" cy="206700"/>
            </a:xfrm>
            <a:custGeom>
              <a:rect b="b" l="l" r="r" t="t"/>
              <a:pathLst>
                <a:path extrusionOk="0" h="8268" w="3194">
                  <a:moveTo>
                    <a:pt x="1043" y="0"/>
                  </a:moveTo>
                  <a:cubicBezTo>
                    <a:pt x="1014" y="0"/>
                    <a:pt x="984" y="12"/>
                    <a:pt x="955" y="46"/>
                  </a:cubicBezTo>
                  <a:cubicBezTo>
                    <a:pt x="852" y="184"/>
                    <a:pt x="371" y="1490"/>
                    <a:pt x="268" y="1972"/>
                  </a:cubicBezTo>
                  <a:cubicBezTo>
                    <a:pt x="147" y="2453"/>
                    <a:pt x="10" y="3193"/>
                    <a:pt x="10" y="3193"/>
                  </a:cubicBezTo>
                  <a:cubicBezTo>
                    <a:pt x="10" y="3193"/>
                    <a:pt x="182" y="3193"/>
                    <a:pt x="233" y="3072"/>
                  </a:cubicBezTo>
                  <a:lnTo>
                    <a:pt x="233" y="3072"/>
                  </a:lnTo>
                  <a:cubicBezTo>
                    <a:pt x="233" y="3072"/>
                    <a:pt x="233" y="3898"/>
                    <a:pt x="216" y="4173"/>
                  </a:cubicBezTo>
                  <a:cubicBezTo>
                    <a:pt x="216" y="4465"/>
                    <a:pt x="27" y="4860"/>
                    <a:pt x="10" y="5032"/>
                  </a:cubicBezTo>
                  <a:cubicBezTo>
                    <a:pt x="0" y="5078"/>
                    <a:pt x="17" y="5095"/>
                    <a:pt x="49" y="5095"/>
                  </a:cubicBezTo>
                  <a:cubicBezTo>
                    <a:pt x="126" y="5095"/>
                    <a:pt x="294" y="4994"/>
                    <a:pt x="381" y="4994"/>
                  </a:cubicBezTo>
                  <a:cubicBezTo>
                    <a:pt x="390" y="4994"/>
                    <a:pt x="398" y="4995"/>
                    <a:pt x="405" y="4998"/>
                  </a:cubicBezTo>
                  <a:cubicBezTo>
                    <a:pt x="491" y="5032"/>
                    <a:pt x="1076" y="6648"/>
                    <a:pt x="1076" y="6872"/>
                  </a:cubicBezTo>
                  <a:cubicBezTo>
                    <a:pt x="1093" y="7113"/>
                    <a:pt x="508" y="8041"/>
                    <a:pt x="474" y="8213"/>
                  </a:cubicBezTo>
                  <a:cubicBezTo>
                    <a:pt x="464" y="8247"/>
                    <a:pt x="476" y="8261"/>
                    <a:pt x="505" y="8261"/>
                  </a:cubicBezTo>
                  <a:cubicBezTo>
                    <a:pt x="621" y="8261"/>
                    <a:pt x="1003" y="8041"/>
                    <a:pt x="1265" y="8041"/>
                  </a:cubicBezTo>
                  <a:cubicBezTo>
                    <a:pt x="1274" y="8040"/>
                    <a:pt x="1284" y="8040"/>
                    <a:pt x="1294" y="8040"/>
                  </a:cubicBezTo>
                  <a:cubicBezTo>
                    <a:pt x="1588" y="8040"/>
                    <a:pt x="2066" y="8267"/>
                    <a:pt x="2233" y="8267"/>
                  </a:cubicBezTo>
                  <a:cubicBezTo>
                    <a:pt x="2244" y="8267"/>
                    <a:pt x="2254" y="8267"/>
                    <a:pt x="2262" y="8265"/>
                  </a:cubicBezTo>
                  <a:cubicBezTo>
                    <a:pt x="2399" y="8213"/>
                    <a:pt x="1368" y="7147"/>
                    <a:pt x="1368" y="7147"/>
                  </a:cubicBezTo>
                  <a:cubicBezTo>
                    <a:pt x="1368" y="7147"/>
                    <a:pt x="1213" y="6958"/>
                    <a:pt x="1677" y="6029"/>
                  </a:cubicBezTo>
                  <a:cubicBezTo>
                    <a:pt x="2142" y="5084"/>
                    <a:pt x="2313" y="4362"/>
                    <a:pt x="2313" y="4362"/>
                  </a:cubicBezTo>
                  <a:cubicBezTo>
                    <a:pt x="2313" y="4362"/>
                    <a:pt x="2761" y="4362"/>
                    <a:pt x="2829" y="4276"/>
                  </a:cubicBezTo>
                  <a:cubicBezTo>
                    <a:pt x="2881" y="4224"/>
                    <a:pt x="2451" y="3726"/>
                    <a:pt x="2434" y="3622"/>
                  </a:cubicBezTo>
                  <a:cubicBezTo>
                    <a:pt x="2399" y="3536"/>
                    <a:pt x="2434" y="3279"/>
                    <a:pt x="2434" y="3193"/>
                  </a:cubicBezTo>
                  <a:cubicBezTo>
                    <a:pt x="2434" y="3176"/>
                    <a:pt x="2463" y="3170"/>
                    <a:pt x="2510" y="3170"/>
                  </a:cubicBezTo>
                  <a:cubicBezTo>
                    <a:pt x="2657" y="3170"/>
                    <a:pt x="2981" y="3233"/>
                    <a:pt x="3123" y="3233"/>
                  </a:cubicBezTo>
                  <a:cubicBezTo>
                    <a:pt x="3167" y="3233"/>
                    <a:pt x="3194" y="3226"/>
                    <a:pt x="3190" y="3210"/>
                  </a:cubicBezTo>
                  <a:cubicBezTo>
                    <a:pt x="3104" y="2883"/>
                    <a:pt x="2382" y="2384"/>
                    <a:pt x="2365" y="2161"/>
                  </a:cubicBezTo>
                  <a:cubicBezTo>
                    <a:pt x="2331" y="1937"/>
                    <a:pt x="2159" y="1353"/>
                    <a:pt x="1849" y="751"/>
                  </a:cubicBezTo>
                  <a:cubicBezTo>
                    <a:pt x="1609" y="270"/>
                    <a:pt x="1389" y="18"/>
                    <a:pt x="1263" y="18"/>
                  </a:cubicBezTo>
                  <a:cubicBezTo>
                    <a:pt x="1226" y="18"/>
                    <a:pt x="1198" y="38"/>
                    <a:pt x="1179" y="81"/>
                  </a:cubicBezTo>
                  <a:cubicBezTo>
                    <a:pt x="1179" y="81"/>
                    <a:pt x="1116" y="0"/>
                    <a:pt x="104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5591600" y="1654742"/>
              <a:ext cx="79850" cy="206800"/>
            </a:xfrm>
            <a:custGeom>
              <a:rect b="b" l="l" r="r" t="t"/>
              <a:pathLst>
                <a:path extrusionOk="0" h="8272" w="3194">
                  <a:moveTo>
                    <a:pt x="1058" y="1"/>
                  </a:moveTo>
                  <a:cubicBezTo>
                    <a:pt x="1027" y="1"/>
                    <a:pt x="992" y="13"/>
                    <a:pt x="955" y="50"/>
                  </a:cubicBezTo>
                  <a:cubicBezTo>
                    <a:pt x="852" y="188"/>
                    <a:pt x="371" y="1494"/>
                    <a:pt x="267" y="1976"/>
                  </a:cubicBezTo>
                  <a:cubicBezTo>
                    <a:pt x="147" y="2440"/>
                    <a:pt x="10" y="3196"/>
                    <a:pt x="10" y="3196"/>
                  </a:cubicBezTo>
                  <a:cubicBezTo>
                    <a:pt x="10" y="3196"/>
                    <a:pt x="181" y="3196"/>
                    <a:pt x="233" y="3076"/>
                  </a:cubicBezTo>
                  <a:lnTo>
                    <a:pt x="233" y="3076"/>
                  </a:lnTo>
                  <a:cubicBezTo>
                    <a:pt x="233" y="3076"/>
                    <a:pt x="233" y="3884"/>
                    <a:pt x="216" y="4176"/>
                  </a:cubicBezTo>
                  <a:cubicBezTo>
                    <a:pt x="216" y="4469"/>
                    <a:pt x="27" y="4864"/>
                    <a:pt x="10" y="5036"/>
                  </a:cubicBezTo>
                  <a:cubicBezTo>
                    <a:pt x="0" y="5082"/>
                    <a:pt x="17" y="5099"/>
                    <a:pt x="49" y="5099"/>
                  </a:cubicBezTo>
                  <a:cubicBezTo>
                    <a:pt x="126" y="5099"/>
                    <a:pt x="294" y="4998"/>
                    <a:pt x="381" y="4998"/>
                  </a:cubicBezTo>
                  <a:cubicBezTo>
                    <a:pt x="390" y="4998"/>
                    <a:pt x="398" y="4999"/>
                    <a:pt x="405" y="5002"/>
                  </a:cubicBezTo>
                  <a:cubicBezTo>
                    <a:pt x="491" y="5036"/>
                    <a:pt x="1076" y="6652"/>
                    <a:pt x="1076" y="6876"/>
                  </a:cubicBezTo>
                  <a:cubicBezTo>
                    <a:pt x="1093" y="7116"/>
                    <a:pt x="508" y="8045"/>
                    <a:pt x="474" y="8217"/>
                  </a:cubicBezTo>
                  <a:cubicBezTo>
                    <a:pt x="463" y="8251"/>
                    <a:pt x="476" y="8265"/>
                    <a:pt x="505" y="8265"/>
                  </a:cubicBezTo>
                  <a:cubicBezTo>
                    <a:pt x="621" y="8265"/>
                    <a:pt x="1003" y="8045"/>
                    <a:pt x="1265" y="8045"/>
                  </a:cubicBezTo>
                  <a:cubicBezTo>
                    <a:pt x="1274" y="8044"/>
                    <a:pt x="1284" y="8044"/>
                    <a:pt x="1293" y="8044"/>
                  </a:cubicBezTo>
                  <a:cubicBezTo>
                    <a:pt x="1588" y="8044"/>
                    <a:pt x="2066" y="8271"/>
                    <a:pt x="2233" y="8271"/>
                  </a:cubicBezTo>
                  <a:cubicBezTo>
                    <a:pt x="2244" y="8271"/>
                    <a:pt x="2254" y="8270"/>
                    <a:pt x="2262" y="8268"/>
                  </a:cubicBezTo>
                  <a:cubicBezTo>
                    <a:pt x="2399" y="8217"/>
                    <a:pt x="1368" y="7151"/>
                    <a:pt x="1368" y="7151"/>
                  </a:cubicBezTo>
                  <a:cubicBezTo>
                    <a:pt x="1368" y="7151"/>
                    <a:pt x="1213" y="6962"/>
                    <a:pt x="1677" y="6033"/>
                  </a:cubicBezTo>
                  <a:cubicBezTo>
                    <a:pt x="2141" y="5088"/>
                    <a:pt x="2313" y="4365"/>
                    <a:pt x="2313" y="4365"/>
                  </a:cubicBezTo>
                  <a:cubicBezTo>
                    <a:pt x="2313" y="4365"/>
                    <a:pt x="2760" y="4348"/>
                    <a:pt x="2829" y="4279"/>
                  </a:cubicBezTo>
                  <a:cubicBezTo>
                    <a:pt x="2881" y="4228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5"/>
                    <a:pt x="2468" y="3167"/>
                    <a:pt x="2521" y="3167"/>
                  </a:cubicBezTo>
                  <a:cubicBezTo>
                    <a:pt x="2677" y="3167"/>
                    <a:pt x="2999" y="3235"/>
                    <a:pt x="3131" y="3235"/>
                  </a:cubicBezTo>
                  <a:cubicBezTo>
                    <a:pt x="3171" y="3235"/>
                    <a:pt x="3193" y="3229"/>
                    <a:pt x="3190" y="3213"/>
                  </a:cubicBezTo>
                  <a:cubicBezTo>
                    <a:pt x="3104" y="2887"/>
                    <a:pt x="2399" y="2388"/>
                    <a:pt x="2365" y="2165"/>
                  </a:cubicBezTo>
                  <a:cubicBezTo>
                    <a:pt x="2331" y="1941"/>
                    <a:pt x="2159" y="1357"/>
                    <a:pt x="1849" y="738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7" y="30"/>
                    <a:pt x="1179" y="67"/>
                  </a:cubicBezTo>
                  <a:cubicBezTo>
                    <a:pt x="1179" y="67"/>
                    <a:pt x="1129" y="1"/>
                    <a:pt x="1058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5731825" y="1573517"/>
              <a:ext cx="79825" cy="206775"/>
            </a:xfrm>
            <a:custGeom>
              <a:rect b="b" l="l" r="r" t="t"/>
              <a:pathLst>
                <a:path extrusionOk="0" h="8271" w="3193">
                  <a:moveTo>
                    <a:pt x="1063" y="0"/>
                  </a:moveTo>
                  <a:cubicBezTo>
                    <a:pt x="1033" y="0"/>
                    <a:pt x="1000" y="13"/>
                    <a:pt x="968" y="49"/>
                  </a:cubicBezTo>
                  <a:cubicBezTo>
                    <a:pt x="848" y="187"/>
                    <a:pt x="384" y="1494"/>
                    <a:pt x="281" y="1975"/>
                  </a:cubicBezTo>
                  <a:cubicBezTo>
                    <a:pt x="160" y="2439"/>
                    <a:pt x="6" y="3196"/>
                    <a:pt x="6" y="3196"/>
                  </a:cubicBezTo>
                  <a:cubicBezTo>
                    <a:pt x="6" y="3196"/>
                    <a:pt x="195" y="3196"/>
                    <a:pt x="246" y="3075"/>
                  </a:cubicBezTo>
                  <a:lnTo>
                    <a:pt x="246" y="3075"/>
                  </a:lnTo>
                  <a:cubicBezTo>
                    <a:pt x="246" y="3076"/>
                    <a:pt x="229" y="3884"/>
                    <a:pt x="229" y="4176"/>
                  </a:cubicBezTo>
                  <a:cubicBezTo>
                    <a:pt x="212" y="4468"/>
                    <a:pt x="40" y="4864"/>
                    <a:pt x="6" y="5035"/>
                  </a:cubicBezTo>
                  <a:cubicBezTo>
                    <a:pt x="1" y="5082"/>
                    <a:pt x="21" y="5098"/>
                    <a:pt x="55" y="5098"/>
                  </a:cubicBezTo>
                  <a:cubicBezTo>
                    <a:pt x="139" y="5098"/>
                    <a:pt x="307" y="4998"/>
                    <a:pt x="394" y="4998"/>
                  </a:cubicBezTo>
                  <a:cubicBezTo>
                    <a:pt x="403" y="4998"/>
                    <a:pt x="411" y="4999"/>
                    <a:pt x="418" y="5001"/>
                  </a:cubicBezTo>
                  <a:cubicBezTo>
                    <a:pt x="504" y="5035"/>
                    <a:pt x="1089" y="6652"/>
                    <a:pt x="1089" y="6875"/>
                  </a:cubicBezTo>
                  <a:cubicBezTo>
                    <a:pt x="1089" y="7116"/>
                    <a:pt x="521" y="8044"/>
                    <a:pt x="470" y="8216"/>
                  </a:cubicBezTo>
                  <a:cubicBezTo>
                    <a:pt x="459" y="8251"/>
                    <a:pt x="472" y="8264"/>
                    <a:pt x="501" y="8264"/>
                  </a:cubicBezTo>
                  <a:cubicBezTo>
                    <a:pt x="617" y="8264"/>
                    <a:pt x="999" y="8044"/>
                    <a:pt x="1261" y="8044"/>
                  </a:cubicBezTo>
                  <a:cubicBezTo>
                    <a:pt x="1271" y="8044"/>
                    <a:pt x="1281" y="8043"/>
                    <a:pt x="1291" y="8043"/>
                  </a:cubicBezTo>
                  <a:cubicBezTo>
                    <a:pt x="1600" y="8043"/>
                    <a:pt x="2079" y="8271"/>
                    <a:pt x="2247" y="8271"/>
                  </a:cubicBezTo>
                  <a:cubicBezTo>
                    <a:pt x="2257" y="8271"/>
                    <a:pt x="2267" y="8270"/>
                    <a:pt x="2275" y="8268"/>
                  </a:cubicBezTo>
                  <a:cubicBezTo>
                    <a:pt x="2395" y="8216"/>
                    <a:pt x="1381" y="7150"/>
                    <a:pt x="1381" y="7150"/>
                  </a:cubicBezTo>
                  <a:cubicBezTo>
                    <a:pt x="1381" y="7150"/>
                    <a:pt x="1226" y="6961"/>
                    <a:pt x="1690" y="6033"/>
                  </a:cubicBezTo>
                  <a:cubicBezTo>
                    <a:pt x="2155" y="5087"/>
                    <a:pt x="2327" y="4365"/>
                    <a:pt x="2327" y="4365"/>
                  </a:cubicBezTo>
                  <a:cubicBezTo>
                    <a:pt x="2327" y="4365"/>
                    <a:pt x="2774" y="4348"/>
                    <a:pt x="2842" y="4279"/>
                  </a:cubicBezTo>
                  <a:cubicBezTo>
                    <a:pt x="2894" y="4227"/>
                    <a:pt x="2464" y="3729"/>
                    <a:pt x="2430" y="3626"/>
                  </a:cubicBezTo>
                  <a:cubicBezTo>
                    <a:pt x="2413" y="3540"/>
                    <a:pt x="2430" y="3282"/>
                    <a:pt x="2430" y="3196"/>
                  </a:cubicBezTo>
                  <a:cubicBezTo>
                    <a:pt x="2430" y="3174"/>
                    <a:pt x="2464" y="3166"/>
                    <a:pt x="2519" y="3166"/>
                  </a:cubicBezTo>
                  <a:cubicBezTo>
                    <a:pt x="2678" y="3166"/>
                    <a:pt x="3005" y="3235"/>
                    <a:pt x="3134" y="3235"/>
                  </a:cubicBezTo>
                  <a:cubicBezTo>
                    <a:pt x="3172" y="3235"/>
                    <a:pt x="3192" y="3229"/>
                    <a:pt x="3186" y="3213"/>
                  </a:cubicBezTo>
                  <a:cubicBezTo>
                    <a:pt x="3100" y="2886"/>
                    <a:pt x="2395" y="2388"/>
                    <a:pt x="2378" y="2164"/>
                  </a:cubicBezTo>
                  <a:cubicBezTo>
                    <a:pt x="2344" y="1941"/>
                    <a:pt x="2155" y="1356"/>
                    <a:pt x="1862" y="737"/>
                  </a:cubicBezTo>
                  <a:cubicBezTo>
                    <a:pt x="1620" y="253"/>
                    <a:pt x="1399" y="11"/>
                    <a:pt x="1273" y="11"/>
                  </a:cubicBezTo>
                  <a:cubicBezTo>
                    <a:pt x="1238" y="11"/>
                    <a:pt x="1211" y="29"/>
                    <a:pt x="1192" y="67"/>
                  </a:cubicBezTo>
                  <a:cubicBezTo>
                    <a:pt x="1192" y="67"/>
                    <a:pt x="1134" y="0"/>
                    <a:pt x="106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6020647" y="2582688"/>
              <a:ext cx="79875" cy="206625"/>
            </a:xfrm>
            <a:custGeom>
              <a:rect b="b" l="l" r="r" t="t"/>
              <a:pathLst>
                <a:path extrusionOk="0" h="8265" w="3195">
                  <a:moveTo>
                    <a:pt x="1060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3" y="177"/>
                    <a:pt x="389" y="1501"/>
                    <a:pt x="268" y="1966"/>
                  </a:cubicBezTo>
                  <a:cubicBezTo>
                    <a:pt x="165" y="2447"/>
                    <a:pt x="10" y="3186"/>
                    <a:pt x="10" y="3186"/>
                  </a:cubicBezTo>
                  <a:cubicBezTo>
                    <a:pt x="10" y="3186"/>
                    <a:pt x="182" y="3186"/>
                    <a:pt x="251" y="3083"/>
                  </a:cubicBezTo>
                  <a:lnTo>
                    <a:pt x="251" y="3083"/>
                  </a:lnTo>
                  <a:cubicBezTo>
                    <a:pt x="251" y="3083"/>
                    <a:pt x="234" y="3891"/>
                    <a:pt x="217" y="4183"/>
                  </a:cubicBezTo>
                  <a:cubicBezTo>
                    <a:pt x="217" y="4459"/>
                    <a:pt x="45" y="4854"/>
                    <a:pt x="10" y="5026"/>
                  </a:cubicBezTo>
                  <a:cubicBezTo>
                    <a:pt x="0" y="5080"/>
                    <a:pt x="21" y="5099"/>
                    <a:pt x="58" y="5099"/>
                  </a:cubicBezTo>
                  <a:cubicBezTo>
                    <a:pt x="146" y="5099"/>
                    <a:pt x="326" y="4991"/>
                    <a:pt x="396" y="4991"/>
                  </a:cubicBezTo>
                  <a:cubicBezTo>
                    <a:pt x="399" y="4991"/>
                    <a:pt x="403" y="4991"/>
                    <a:pt x="406" y="4992"/>
                  </a:cubicBezTo>
                  <a:cubicBezTo>
                    <a:pt x="509" y="5026"/>
                    <a:pt x="1076" y="6642"/>
                    <a:pt x="1093" y="6883"/>
                  </a:cubicBezTo>
                  <a:cubicBezTo>
                    <a:pt x="1093" y="7106"/>
                    <a:pt x="526" y="8035"/>
                    <a:pt x="474" y="8207"/>
                  </a:cubicBezTo>
                  <a:cubicBezTo>
                    <a:pt x="464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5" y="8035"/>
                  </a:cubicBezTo>
                  <a:cubicBezTo>
                    <a:pt x="1275" y="8034"/>
                    <a:pt x="1284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0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31" y="6969"/>
                    <a:pt x="1695" y="6023"/>
                  </a:cubicBezTo>
                  <a:cubicBezTo>
                    <a:pt x="2159" y="5077"/>
                    <a:pt x="2331" y="4355"/>
                    <a:pt x="2331" y="4355"/>
                  </a:cubicBezTo>
                  <a:cubicBezTo>
                    <a:pt x="2331" y="4355"/>
                    <a:pt x="2778" y="4355"/>
                    <a:pt x="2847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7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0" y="3163"/>
                  </a:cubicBezTo>
                  <a:cubicBezTo>
                    <a:pt x="2658" y="3163"/>
                    <a:pt x="2982" y="3226"/>
                    <a:pt x="3123" y="3226"/>
                  </a:cubicBezTo>
                  <a:cubicBezTo>
                    <a:pt x="3168" y="3226"/>
                    <a:pt x="3194" y="3220"/>
                    <a:pt x="3191" y="3203"/>
                  </a:cubicBezTo>
                  <a:cubicBezTo>
                    <a:pt x="3105" y="2877"/>
                    <a:pt x="2400" y="2395"/>
                    <a:pt x="2366" y="2172"/>
                  </a:cubicBezTo>
                  <a:cubicBezTo>
                    <a:pt x="2349" y="1931"/>
                    <a:pt x="2159" y="1347"/>
                    <a:pt x="1850" y="745"/>
                  </a:cubicBezTo>
                  <a:cubicBezTo>
                    <a:pt x="1623" y="264"/>
                    <a:pt x="1406" y="11"/>
                    <a:pt x="1272" y="11"/>
                  </a:cubicBezTo>
                  <a:cubicBezTo>
                    <a:pt x="1234" y="11"/>
                    <a:pt x="1202" y="32"/>
                    <a:pt x="1179" y="74"/>
                  </a:cubicBezTo>
                  <a:cubicBezTo>
                    <a:pt x="1179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5355300" y="2606106"/>
              <a:ext cx="80175" cy="206650"/>
            </a:xfrm>
            <a:custGeom>
              <a:rect b="b" l="l" r="r" t="t"/>
              <a:pathLst>
                <a:path extrusionOk="0" h="8266" w="3207">
                  <a:moveTo>
                    <a:pt x="1064" y="1"/>
                  </a:moveTo>
                  <a:cubicBezTo>
                    <a:pt x="1033" y="1"/>
                    <a:pt x="1000" y="15"/>
                    <a:pt x="968" y="58"/>
                  </a:cubicBezTo>
                  <a:cubicBezTo>
                    <a:pt x="848" y="178"/>
                    <a:pt x="384" y="1502"/>
                    <a:pt x="280" y="1966"/>
                  </a:cubicBezTo>
                  <a:cubicBezTo>
                    <a:pt x="160" y="2447"/>
                    <a:pt x="5" y="3187"/>
                    <a:pt x="5" y="3187"/>
                  </a:cubicBezTo>
                  <a:cubicBezTo>
                    <a:pt x="5" y="3187"/>
                    <a:pt x="194" y="3187"/>
                    <a:pt x="246" y="3084"/>
                  </a:cubicBezTo>
                  <a:lnTo>
                    <a:pt x="246" y="3084"/>
                  </a:lnTo>
                  <a:cubicBezTo>
                    <a:pt x="246" y="3084"/>
                    <a:pt x="246" y="3892"/>
                    <a:pt x="229" y="4184"/>
                  </a:cubicBezTo>
                  <a:cubicBezTo>
                    <a:pt x="212" y="4476"/>
                    <a:pt x="40" y="4855"/>
                    <a:pt x="5" y="5044"/>
                  </a:cubicBezTo>
                  <a:cubicBezTo>
                    <a:pt x="1" y="5090"/>
                    <a:pt x="21" y="5106"/>
                    <a:pt x="55" y="5106"/>
                  </a:cubicBezTo>
                  <a:cubicBezTo>
                    <a:pt x="139" y="5106"/>
                    <a:pt x="307" y="5006"/>
                    <a:pt x="394" y="5006"/>
                  </a:cubicBezTo>
                  <a:cubicBezTo>
                    <a:pt x="403" y="5006"/>
                    <a:pt x="411" y="5007"/>
                    <a:pt x="418" y="5009"/>
                  </a:cubicBezTo>
                  <a:cubicBezTo>
                    <a:pt x="504" y="5026"/>
                    <a:pt x="1089" y="6643"/>
                    <a:pt x="1089" y="6883"/>
                  </a:cubicBezTo>
                  <a:cubicBezTo>
                    <a:pt x="1106" y="7107"/>
                    <a:pt x="521" y="8052"/>
                    <a:pt x="470" y="8207"/>
                  </a:cubicBezTo>
                  <a:cubicBezTo>
                    <a:pt x="462" y="8243"/>
                    <a:pt x="478" y="8257"/>
                    <a:pt x="511" y="8257"/>
                  </a:cubicBezTo>
                  <a:cubicBezTo>
                    <a:pt x="634" y="8257"/>
                    <a:pt x="1001" y="8049"/>
                    <a:pt x="1260" y="8035"/>
                  </a:cubicBezTo>
                  <a:cubicBezTo>
                    <a:pt x="1559" y="8035"/>
                    <a:pt x="2045" y="8265"/>
                    <a:pt x="2231" y="8265"/>
                  </a:cubicBezTo>
                  <a:cubicBezTo>
                    <a:pt x="2248" y="8265"/>
                    <a:pt x="2263" y="8263"/>
                    <a:pt x="2275" y="8259"/>
                  </a:cubicBezTo>
                  <a:cubicBezTo>
                    <a:pt x="2395" y="8207"/>
                    <a:pt x="1381" y="7141"/>
                    <a:pt x="1381" y="7141"/>
                  </a:cubicBezTo>
                  <a:cubicBezTo>
                    <a:pt x="1381" y="7141"/>
                    <a:pt x="1226" y="6969"/>
                    <a:pt x="1690" y="6024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2" y="4287"/>
                  </a:cubicBezTo>
                  <a:cubicBezTo>
                    <a:pt x="2894" y="4236"/>
                    <a:pt x="2464" y="3720"/>
                    <a:pt x="2447" y="3634"/>
                  </a:cubicBezTo>
                  <a:cubicBezTo>
                    <a:pt x="2412" y="3548"/>
                    <a:pt x="2447" y="3290"/>
                    <a:pt x="2447" y="3187"/>
                  </a:cubicBezTo>
                  <a:cubicBezTo>
                    <a:pt x="2447" y="3171"/>
                    <a:pt x="2472" y="3165"/>
                    <a:pt x="2512" y="3165"/>
                  </a:cubicBezTo>
                  <a:cubicBezTo>
                    <a:pt x="2658" y="3165"/>
                    <a:pt x="3007" y="3243"/>
                    <a:pt x="3145" y="3243"/>
                  </a:cubicBezTo>
                  <a:cubicBezTo>
                    <a:pt x="3184" y="3243"/>
                    <a:pt x="3206" y="3237"/>
                    <a:pt x="3203" y="3221"/>
                  </a:cubicBezTo>
                  <a:cubicBezTo>
                    <a:pt x="3117" y="2877"/>
                    <a:pt x="2395" y="2396"/>
                    <a:pt x="2378" y="2172"/>
                  </a:cubicBezTo>
                  <a:cubicBezTo>
                    <a:pt x="2344" y="1949"/>
                    <a:pt x="2172" y="1364"/>
                    <a:pt x="1862" y="745"/>
                  </a:cubicBezTo>
                  <a:cubicBezTo>
                    <a:pt x="1620" y="261"/>
                    <a:pt x="1399" y="19"/>
                    <a:pt x="1273" y="19"/>
                  </a:cubicBezTo>
                  <a:cubicBezTo>
                    <a:pt x="1238" y="19"/>
                    <a:pt x="1210" y="37"/>
                    <a:pt x="1192" y="75"/>
                  </a:cubicBezTo>
                  <a:cubicBezTo>
                    <a:pt x="1192" y="75"/>
                    <a:pt x="1134" y="1"/>
                    <a:pt x="1064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9" name="Google Shape;309;p13"/>
          <p:cNvSpPr txBox="1"/>
          <p:nvPr>
            <p:ph idx="1" type="subTitle"/>
          </p:nvPr>
        </p:nvSpPr>
        <p:spPr>
          <a:xfrm>
            <a:off x="720000" y="21169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13"/>
          <p:cNvSpPr txBox="1"/>
          <p:nvPr>
            <p:ph idx="2" type="subTitle"/>
          </p:nvPr>
        </p:nvSpPr>
        <p:spPr>
          <a:xfrm>
            <a:off x="3419272" y="21169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13"/>
          <p:cNvSpPr txBox="1"/>
          <p:nvPr>
            <p:ph idx="3" type="subTitle"/>
          </p:nvPr>
        </p:nvSpPr>
        <p:spPr>
          <a:xfrm>
            <a:off x="720000" y="37789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13"/>
          <p:cNvSpPr txBox="1"/>
          <p:nvPr>
            <p:ph idx="4" type="subTitle"/>
          </p:nvPr>
        </p:nvSpPr>
        <p:spPr>
          <a:xfrm>
            <a:off x="3419272" y="37789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13"/>
          <p:cNvSpPr txBox="1"/>
          <p:nvPr>
            <p:ph idx="5" type="subTitle"/>
          </p:nvPr>
        </p:nvSpPr>
        <p:spPr>
          <a:xfrm>
            <a:off x="6118548" y="21169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13"/>
          <p:cNvSpPr txBox="1"/>
          <p:nvPr>
            <p:ph idx="6" type="subTitle"/>
          </p:nvPr>
        </p:nvSpPr>
        <p:spPr>
          <a:xfrm>
            <a:off x="6118548" y="37789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13"/>
          <p:cNvSpPr txBox="1"/>
          <p:nvPr>
            <p:ph hasCustomPrompt="1" idx="7" type="title"/>
          </p:nvPr>
        </p:nvSpPr>
        <p:spPr>
          <a:xfrm>
            <a:off x="1505400" y="12685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6" name="Google Shape;316;p13"/>
          <p:cNvSpPr txBox="1"/>
          <p:nvPr>
            <p:ph hasCustomPrompt="1" idx="8" type="title"/>
          </p:nvPr>
        </p:nvSpPr>
        <p:spPr>
          <a:xfrm>
            <a:off x="1505400" y="29305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7" name="Google Shape;317;p13"/>
          <p:cNvSpPr txBox="1"/>
          <p:nvPr>
            <p:ph hasCustomPrompt="1" idx="9" type="title"/>
          </p:nvPr>
        </p:nvSpPr>
        <p:spPr>
          <a:xfrm>
            <a:off x="4204672" y="12685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8" name="Google Shape;318;p13"/>
          <p:cNvSpPr txBox="1"/>
          <p:nvPr>
            <p:ph hasCustomPrompt="1" idx="13" type="title"/>
          </p:nvPr>
        </p:nvSpPr>
        <p:spPr>
          <a:xfrm>
            <a:off x="4204672" y="29305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9" name="Google Shape;319;p13"/>
          <p:cNvSpPr txBox="1"/>
          <p:nvPr>
            <p:ph hasCustomPrompt="1" idx="14" type="title"/>
          </p:nvPr>
        </p:nvSpPr>
        <p:spPr>
          <a:xfrm>
            <a:off x="6903948" y="12685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0" name="Google Shape;320;p13"/>
          <p:cNvSpPr txBox="1"/>
          <p:nvPr>
            <p:ph hasCustomPrompt="1" idx="15" type="title"/>
          </p:nvPr>
        </p:nvSpPr>
        <p:spPr>
          <a:xfrm>
            <a:off x="6903948" y="29305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1" name="Google Shape;321;p13"/>
          <p:cNvSpPr txBox="1"/>
          <p:nvPr>
            <p:ph idx="16" type="subTitle"/>
          </p:nvPr>
        </p:nvSpPr>
        <p:spPr>
          <a:xfrm>
            <a:off x="720000" y="18279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2" name="Google Shape;322;p13"/>
          <p:cNvSpPr txBox="1"/>
          <p:nvPr>
            <p:ph idx="17" type="subTitle"/>
          </p:nvPr>
        </p:nvSpPr>
        <p:spPr>
          <a:xfrm>
            <a:off x="3419272" y="18279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3" name="Google Shape;323;p13"/>
          <p:cNvSpPr txBox="1"/>
          <p:nvPr>
            <p:ph idx="18" type="subTitle"/>
          </p:nvPr>
        </p:nvSpPr>
        <p:spPr>
          <a:xfrm>
            <a:off x="6118548" y="18279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4" name="Google Shape;324;p13"/>
          <p:cNvSpPr txBox="1"/>
          <p:nvPr>
            <p:ph idx="19" type="subTitle"/>
          </p:nvPr>
        </p:nvSpPr>
        <p:spPr>
          <a:xfrm>
            <a:off x="720000" y="349005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5" name="Google Shape;325;p13"/>
          <p:cNvSpPr txBox="1"/>
          <p:nvPr>
            <p:ph idx="20" type="subTitle"/>
          </p:nvPr>
        </p:nvSpPr>
        <p:spPr>
          <a:xfrm>
            <a:off x="3419272" y="349005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6" name="Google Shape;326;p13"/>
          <p:cNvSpPr txBox="1"/>
          <p:nvPr>
            <p:ph idx="21" type="subTitle"/>
          </p:nvPr>
        </p:nvSpPr>
        <p:spPr>
          <a:xfrm>
            <a:off x="6118548" y="349005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7" name="Google Shape;327;p13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13"/>
          <p:cNvGrpSpPr/>
          <p:nvPr/>
        </p:nvGrpSpPr>
        <p:grpSpPr>
          <a:xfrm flipH="1">
            <a:off x="8550160" y="3373013"/>
            <a:ext cx="1968089" cy="2381149"/>
            <a:chOff x="3353725" y="1945400"/>
            <a:chExt cx="835600" cy="1010975"/>
          </a:xfrm>
        </p:grpSpPr>
        <p:sp>
          <p:nvSpPr>
            <p:cNvPr id="329" name="Google Shape;329;p13"/>
            <p:cNvSpPr/>
            <p:nvPr/>
          </p:nvSpPr>
          <p:spPr>
            <a:xfrm>
              <a:off x="3353725" y="194540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0" y="20288"/>
                  </a:moveTo>
                  <a:lnTo>
                    <a:pt x="2063" y="18878"/>
                  </a:lnTo>
                  <a:lnTo>
                    <a:pt x="4505" y="18878"/>
                  </a:lnTo>
                  <a:lnTo>
                    <a:pt x="6293" y="17658"/>
                  </a:lnTo>
                  <a:lnTo>
                    <a:pt x="7720" y="16712"/>
                  </a:lnTo>
                  <a:lnTo>
                    <a:pt x="8614" y="12053"/>
                  </a:lnTo>
                  <a:lnTo>
                    <a:pt x="10814" y="9749"/>
                  </a:lnTo>
                  <a:lnTo>
                    <a:pt x="11433" y="3112"/>
                  </a:lnTo>
                  <a:lnTo>
                    <a:pt x="13204" y="997"/>
                  </a:lnTo>
                  <a:lnTo>
                    <a:pt x="17313" y="0"/>
                  </a:lnTo>
                  <a:lnTo>
                    <a:pt x="21423" y="2442"/>
                  </a:lnTo>
                  <a:lnTo>
                    <a:pt x="20425" y="7342"/>
                  </a:lnTo>
                  <a:lnTo>
                    <a:pt x="22265" y="8339"/>
                  </a:lnTo>
                  <a:lnTo>
                    <a:pt x="24431" y="13755"/>
                  </a:lnTo>
                  <a:lnTo>
                    <a:pt x="27440" y="15440"/>
                  </a:lnTo>
                  <a:lnTo>
                    <a:pt x="28713" y="18620"/>
                  </a:lnTo>
                  <a:lnTo>
                    <a:pt x="31395" y="18448"/>
                  </a:lnTo>
                  <a:lnTo>
                    <a:pt x="33423" y="20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3546700" y="2246700"/>
              <a:ext cx="153050" cy="205925"/>
            </a:xfrm>
            <a:custGeom>
              <a:rect b="b" l="l" r="r" t="t"/>
              <a:pathLst>
                <a:path extrusionOk="0" h="8237" w="6122">
                  <a:moveTo>
                    <a:pt x="1" y="4660"/>
                  </a:moveTo>
                  <a:lnTo>
                    <a:pt x="6121" y="8236"/>
                  </a:lnTo>
                  <a:lnTo>
                    <a:pt x="5434" y="1548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3682525" y="2241125"/>
              <a:ext cx="235150" cy="211500"/>
            </a:xfrm>
            <a:custGeom>
              <a:rect b="b" l="l" r="r" t="t"/>
              <a:pathLst>
                <a:path extrusionOk="0" h="8460" w="9406">
                  <a:moveTo>
                    <a:pt x="1" y="1771"/>
                  </a:moveTo>
                  <a:lnTo>
                    <a:pt x="5795" y="0"/>
                  </a:lnTo>
                  <a:lnTo>
                    <a:pt x="9405" y="4625"/>
                  </a:lnTo>
                  <a:lnTo>
                    <a:pt x="688" y="84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3827375" y="2128925"/>
              <a:ext cx="137150" cy="227825"/>
            </a:xfrm>
            <a:custGeom>
              <a:rect b="b" l="l" r="r" t="t"/>
              <a:pathLst>
                <a:path extrusionOk="0" h="9113" w="5486">
                  <a:moveTo>
                    <a:pt x="1479" y="1"/>
                  </a:moveTo>
                  <a:lnTo>
                    <a:pt x="1" y="4488"/>
                  </a:lnTo>
                  <a:lnTo>
                    <a:pt x="3611" y="9113"/>
                  </a:lnTo>
                  <a:lnTo>
                    <a:pt x="5485" y="6414"/>
                  </a:lnTo>
                  <a:lnTo>
                    <a:pt x="946" y="39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3767200" y="2349850"/>
              <a:ext cx="304350" cy="102775"/>
            </a:xfrm>
            <a:custGeom>
              <a:rect b="b" l="l" r="r" t="t"/>
              <a:pathLst>
                <a:path extrusionOk="0" h="4111" w="12174">
                  <a:moveTo>
                    <a:pt x="12174" y="2442"/>
                  </a:moveTo>
                  <a:lnTo>
                    <a:pt x="8855" y="1"/>
                  </a:lnTo>
                  <a:lnTo>
                    <a:pt x="7686" y="2442"/>
                  </a:lnTo>
                  <a:lnTo>
                    <a:pt x="1" y="4110"/>
                  </a:lnTo>
                  <a:lnTo>
                    <a:pt x="11279" y="41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3964500" y="2289250"/>
              <a:ext cx="107050" cy="121675"/>
            </a:xfrm>
            <a:custGeom>
              <a:rect b="b" l="l" r="r" t="t"/>
              <a:pathLst>
                <a:path extrusionOk="0" h="4867" w="4282">
                  <a:moveTo>
                    <a:pt x="963" y="2425"/>
                  </a:moveTo>
                  <a:lnTo>
                    <a:pt x="0" y="1"/>
                  </a:lnTo>
                  <a:lnTo>
                    <a:pt x="3009" y="1686"/>
                  </a:lnTo>
                  <a:lnTo>
                    <a:pt x="4282" y="48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3699725" y="2289250"/>
              <a:ext cx="288875" cy="163375"/>
            </a:xfrm>
            <a:custGeom>
              <a:rect b="b" l="l" r="r" t="t"/>
              <a:pathLst>
                <a:path extrusionOk="0" h="6535" w="11555">
                  <a:moveTo>
                    <a:pt x="10591" y="1"/>
                  </a:moveTo>
                  <a:lnTo>
                    <a:pt x="10849" y="2425"/>
                  </a:lnTo>
                  <a:lnTo>
                    <a:pt x="9749" y="4402"/>
                  </a:lnTo>
                  <a:lnTo>
                    <a:pt x="0" y="6534"/>
                  </a:lnTo>
                  <a:lnTo>
                    <a:pt x="2700" y="6534"/>
                  </a:lnTo>
                  <a:lnTo>
                    <a:pt x="10385" y="4866"/>
                  </a:lnTo>
                  <a:lnTo>
                    <a:pt x="11554" y="24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3639550" y="1970325"/>
              <a:ext cx="154325" cy="201175"/>
            </a:xfrm>
            <a:custGeom>
              <a:rect b="b" l="l" r="r" t="t"/>
              <a:pathLst>
                <a:path extrusionOk="0" h="8047" w="6173">
                  <a:moveTo>
                    <a:pt x="0" y="2115"/>
                  </a:moveTo>
                  <a:lnTo>
                    <a:pt x="6173" y="8047"/>
                  </a:lnTo>
                  <a:lnTo>
                    <a:pt x="5691" y="507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3786550" y="1945400"/>
              <a:ext cx="102750" cy="97575"/>
            </a:xfrm>
            <a:custGeom>
              <a:rect b="b" l="l" r="r" t="t"/>
              <a:pathLst>
                <a:path extrusionOk="0" h="3903" w="4110">
                  <a:moveTo>
                    <a:pt x="0" y="0"/>
                  </a:moveTo>
                  <a:lnTo>
                    <a:pt x="740" y="3903"/>
                  </a:lnTo>
                  <a:lnTo>
                    <a:pt x="4110" y="24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3569050" y="2189100"/>
              <a:ext cx="113500" cy="96300"/>
            </a:xfrm>
            <a:custGeom>
              <a:rect b="b" l="l" r="r" t="t"/>
              <a:pathLst>
                <a:path extrusionOk="0" h="3852" w="4540">
                  <a:moveTo>
                    <a:pt x="2201" y="1"/>
                  </a:moveTo>
                  <a:lnTo>
                    <a:pt x="4540" y="3852"/>
                  </a:lnTo>
                  <a:lnTo>
                    <a:pt x="1" y="23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3682525" y="2128925"/>
              <a:ext cx="181850" cy="156475"/>
            </a:xfrm>
            <a:custGeom>
              <a:rect b="b" l="l" r="r" t="t"/>
              <a:pathLst>
                <a:path extrusionOk="0" h="6259" w="7274">
                  <a:moveTo>
                    <a:pt x="1" y="6259"/>
                  </a:moveTo>
                  <a:lnTo>
                    <a:pt x="1067" y="2287"/>
                  </a:lnTo>
                  <a:lnTo>
                    <a:pt x="4454" y="1703"/>
                  </a:lnTo>
                  <a:lnTo>
                    <a:pt x="7273" y="1"/>
                  </a:lnTo>
                  <a:lnTo>
                    <a:pt x="5795" y="44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3682525" y="2241125"/>
              <a:ext cx="144875" cy="211500"/>
            </a:xfrm>
            <a:custGeom>
              <a:rect b="b" l="l" r="r" t="t"/>
              <a:pathLst>
                <a:path extrusionOk="0" h="8460" w="5795">
                  <a:moveTo>
                    <a:pt x="688" y="8459"/>
                  </a:moveTo>
                  <a:lnTo>
                    <a:pt x="1479" y="2304"/>
                  </a:lnTo>
                  <a:lnTo>
                    <a:pt x="5795" y="0"/>
                  </a:lnTo>
                  <a:lnTo>
                    <a:pt x="1" y="17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3466325" y="2363175"/>
              <a:ext cx="233425" cy="89450"/>
            </a:xfrm>
            <a:custGeom>
              <a:rect b="b" l="l" r="r" t="t"/>
              <a:pathLst>
                <a:path extrusionOk="0" h="3578" w="9337">
                  <a:moveTo>
                    <a:pt x="9336" y="3577"/>
                  </a:moveTo>
                  <a:lnTo>
                    <a:pt x="3216" y="1"/>
                  </a:lnTo>
                  <a:lnTo>
                    <a:pt x="1" y="2167"/>
                  </a:lnTo>
                  <a:lnTo>
                    <a:pt x="2923" y="9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3353725" y="2417350"/>
              <a:ext cx="176675" cy="35275"/>
            </a:xfrm>
            <a:custGeom>
              <a:rect b="b" l="l" r="r" t="t"/>
              <a:pathLst>
                <a:path extrusionOk="0" h="1411" w="7067">
                  <a:moveTo>
                    <a:pt x="2063" y="0"/>
                  </a:moveTo>
                  <a:lnTo>
                    <a:pt x="7066" y="1410"/>
                  </a:lnTo>
                  <a:lnTo>
                    <a:pt x="0" y="141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4049175" y="2410900"/>
              <a:ext cx="140150" cy="41725"/>
            </a:xfrm>
            <a:custGeom>
              <a:rect b="b" l="l" r="r" t="t"/>
              <a:pathLst>
                <a:path extrusionOk="0" h="1669" w="5606">
                  <a:moveTo>
                    <a:pt x="895" y="0"/>
                  </a:moveTo>
                  <a:lnTo>
                    <a:pt x="2837" y="1066"/>
                  </a:lnTo>
                  <a:lnTo>
                    <a:pt x="5605" y="1668"/>
                  </a:lnTo>
                  <a:lnTo>
                    <a:pt x="0" y="16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3490400" y="2428950"/>
              <a:ext cx="124675" cy="23675"/>
            </a:xfrm>
            <a:custGeom>
              <a:rect b="b" l="l" r="r" t="t"/>
              <a:pathLst>
                <a:path extrusionOk="0" h="947" w="4987">
                  <a:moveTo>
                    <a:pt x="4986" y="946"/>
                  </a:moveTo>
                  <a:lnTo>
                    <a:pt x="4075" y="361"/>
                  </a:lnTo>
                  <a:lnTo>
                    <a:pt x="2958" y="447"/>
                  </a:lnTo>
                  <a:lnTo>
                    <a:pt x="1599" y="0"/>
                  </a:lnTo>
                  <a:lnTo>
                    <a:pt x="533" y="379"/>
                  </a:lnTo>
                  <a:lnTo>
                    <a:pt x="0" y="9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3898725" y="2434525"/>
              <a:ext cx="196900" cy="18100"/>
            </a:xfrm>
            <a:custGeom>
              <a:rect b="b" l="l" r="r" t="t"/>
              <a:pathLst>
                <a:path extrusionOk="0" h="724" w="7876">
                  <a:moveTo>
                    <a:pt x="1" y="723"/>
                  </a:moveTo>
                  <a:lnTo>
                    <a:pt x="757" y="190"/>
                  </a:lnTo>
                  <a:lnTo>
                    <a:pt x="2477" y="1"/>
                  </a:lnTo>
                  <a:lnTo>
                    <a:pt x="3457" y="362"/>
                  </a:lnTo>
                  <a:lnTo>
                    <a:pt x="4058" y="1"/>
                  </a:lnTo>
                  <a:lnTo>
                    <a:pt x="4884" y="156"/>
                  </a:lnTo>
                  <a:lnTo>
                    <a:pt x="5365" y="517"/>
                  </a:lnTo>
                  <a:lnTo>
                    <a:pt x="6018" y="293"/>
                  </a:lnTo>
                  <a:lnTo>
                    <a:pt x="7875" y="7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3353725" y="244915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27939" y="1"/>
                  </a:moveTo>
                  <a:lnTo>
                    <a:pt x="26340" y="1"/>
                  </a:lnTo>
                  <a:lnTo>
                    <a:pt x="22953" y="1"/>
                  </a:lnTo>
                  <a:lnTo>
                    <a:pt x="19583" y="1"/>
                  </a:lnTo>
                  <a:lnTo>
                    <a:pt x="16866" y="1"/>
                  </a:lnTo>
                  <a:lnTo>
                    <a:pt x="11605" y="1"/>
                  </a:lnTo>
                  <a:lnTo>
                    <a:pt x="5588" y="1"/>
                  </a:lnTo>
                  <a:lnTo>
                    <a:pt x="3748" y="1"/>
                  </a:lnTo>
                  <a:lnTo>
                    <a:pt x="0" y="1"/>
                  </a:lnTo>
                  <a:lnTo>
                    <a:pt x="2012" y="1840"/>
                  </a:lnTo>
                  <a:lnTo>
                    <a:pt x="4694" y="1668"/>
                  </a:lnTo>
                  <a:lnTo>
                    <a:pt x="5966" y="4849"/>
                  </a:lnTo>
                  <a:lnTo>
                    <a:pt x="8992" y="6534"/>
                  </a:lnTo>
                  <a:lnTo>
                    <a:pt x="11158" y="11950"/>
                  </a:lnTo>
                  <a:lnTo>
                    <a:pt x="12981" y="12947"/>
                  </a:lnTo>
                  <a:lnTo>
                    <a:pt x="12001" y="17847"/>
                  </a:lnTo>
                  <a:lnTo>
                    <a:pt x="16093" y="20288"/>
                  </a:lnTo>
                  <a:lnTo>
                    <a:pt x="20219" y="19291"/>
                  </a:lnTo>
                  <a:lnTo>
                    <a:pt x="21973" y="17176"/>
                  </a:lnTo>
                  <a:lnTo>
                    <a:pt x="22592" y="10540"/>
                  </a:lnTo>
                  <a:lnTo>
                    <a:pt x="24810" y="8236"/>
                  </a:lnTo>
                  <a:lnTo>
                    <a:pt x="25704" y="3577"/>
                  </a:lnTo>
                  <a:lnTo>
                    <a:pt x="27114" y="2631"/>
                  </a:lnTo>
                  <a:lnTo>
                    <a:pt x="28902" y="1410"/>
                  </a:lnTo>
                  <a:lnTo>
                    <a:pt x="31343" y="1410"/>
                  </a:lnTo>
                  <a:lnTo>
                    <a:pt x="33423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13"/>
          <p:cNvGrpSpPr/>
          <p:nvPr/>
        </p:nvGrpSpPr>
        <p:grpSpPr>
          <a:xfrm>
            <a:off x="-521763" y="3511769"/>
            <a:ext cx="1037587" cy="2103640"/>
            <a:chOff x="1463325" y="2079500"/>
            <a:chExt cx="516675" cy="1047525"/>
          </a:xfrm>
        </p:grpSpPr>
        <p:sp>
          <p:nvSpPr>
            <p:cNvPr id="348" name="Google Shape;348;p13"/>
            <p:cNvSpPr/>
            <p:nvPr/>
          </p:nvSpPr>
          <p:spPr>
            <a:xfrm>
              <a:off x="1463325" y="2079500"/>
              <a:ext cx="516675" cy="523975"/>
            </a:xfrm>
            <a:custGeom>
              <a:rect b="b" l="l" r="r" t="t"/>
              <a:pathLst>
                <a:path extrusionOk="0" h="20959" w="20667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1526075" y="2358025"/>
              <a:ext cx="101475" cy="245450"/>
            </a:xfrm>
            <a:custGeom>
              <a:rect b="b" l="l" r="r" t="t"/>
              <a:pathLst>
                <a:path extrusionOk="0" h="9818" w="4059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1501150" y="2536400"/>
              <a:ext cx="126400" cy="67075"/>
            </a:xfrm>
            <a:custGeom>
              <a:rect b="b" l="l" r="r" t="t"/>
              <a:pathLst>
                <a:path extrusionOk="0" h="2683" w="5056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1627525" y="2529100"/>
              <a:ext cx="241575" cy="74375"/>
            </a:xfrm>
            <a:custGeom>
              <a:rect b="b" l="l" r="r" t="t"/>
              <a:pathLst>
                <a:path extrusionOk="0" h="2975" w="9663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1616350" y="2450875"/>
              <a:ext cx="147025" cy="152600"/>
            </a:xfrm>
            <a:custGeom>
              <a:rect b="b" l="l" r="r" t="t"/>
              <a:pathLst>
                <a:path extrusionOk="0" h="6104" w="5881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1663200" y="2130650"/>
              <a:ext cx="32250" cy="247175"/>
            </a:xfrm>
            <a:custGeom>
              <a:rect b="b" l="l" r="r" t="t"/>
              <a:pathLst>
                <a:path extrusionOk="0" h="9887" w="129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1761200" y="2079500"/>
              <a:ext cx="84275" cy="271250"/>
            </a:xfrm>
            <a:custGeom>
              <a:rect b="b" l="l" r="r" t="t"/>
              <a:pathLst>
                <a:path extrusionOk="0" h="10850" w="3371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1526075" y="2254450"/>
              <a:ext cx="90300" cy="196450"/>
            </a:xfrm>
            <a:custGeom>
              <a:rect b="b" l="l" r="r" t="t"/>
              <a:pathLst>
                <a:path extrusionOk="0" h="7858" w="3612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1738425" y="2290550"/>
              <a:ext cx="107050" cy="165500"/>
            </a:xfrm>
            <a:custGeom>
              <a:rect b="b" l="l" r="r" t="t"/>
              <a:pathLst>
                <a:path extrusionOk="0" h="6620" w="4282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1738425" y="2350725"/>
              <a:ext cx="145300" cy="178400"/>
            </a:xfrm>
            <a:custGeom>
              <a:rect b="b" l="l" r="r" t="t"/>
              <a:pathLst>
                <a:path extrusionOk="0" h="7136" w="5812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1832125" y="2404875"/>
              <a:ext cx="61500" cy="172825"/>
            </a:xfrm>
            <a:custGeom>
              <a:rect b="b" l="l" r="r" t="t"/>
              <a:pathLst>
                <a:path extrusionOk="0" h="6913" w="246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1763350" y="2404875"/>
              <a:ext cx="120375" cy="158200"/>
            </a:xfrm>
            <a:custGeom>
              <a:rect b="b" l="l" r="r" t="t"/>
              <a:pathLst>
                <a:path extrusionOk="0" h="6328" w="4815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1862650" y="2546300"/>
              <a:ext cx="98450" cy="31400"/>
            </a:xfrm>
            <a:custGeom>
              <a:rect b="b" l="l" r="r" t="t"/>
              <a:pathLst>
                <a:path extrusionOk="0" h="1256" w="3938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1616350" y="2416050"/>
              <a:ext cx="122100" cy="40000"/>
            </a:xfrm>
            <a:custGeom>
              <a:rect b="b" l="l" r="r" t="t"/>
              <a:pathLst>
                <a:path extrusionOk="0" h="1600" w="4884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1463325" y="2603450"/>
              <a:ext cx="516675" cy="523575"/>
            </a:xfrm>
            <a:custGeom>
              <a:rect b="b" l="l" r="r" t="t"/>
              <a:pathLst>
                <a:path extrusionOk="0" h="20943" w="20667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4"/>
          <p:cNvSpPr txBox="1"/>
          <p:nvPr>
            <p:ph type="title"/>
          </p:nvPr>
        </p:nvSpPr>
        <p:spPr>
          <a:xfrm>
            <a:off x="713225" y="2223988"/>
            <a:ext cx="4360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5" name="Google Shape;365;p14"/>
          <p:cNvSpPr txBox="1"/>
          <p:nvPr>
            <p:ph idx="1" type="subTitle"/>
          </p:nvPr>
        </p:nvSpPr>
        <p:spPr>
          <a:xfrm>
            <a:off x="713225" y="519075"/>
            <a:ext cx="6681900" cy="16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6" name="Google Shape;366;p14"/>
          <p:cNvSpPr/>
          <p:nvPr/>
        </p:nvSpPr>
        <p:spPr>
          <a:xfrm>
            <a:off x="0" y="3302750"/>
            <a:ext cx="9144000" cy="1840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14"/>
          <p:cNvGrpSpPr/>
          <p:nvPr/>
        </p:nvGrpSpPr>
        <p:grpSpPr>
          <a:xfrm flipH="1">
            <a:off x="7321053" y="1021166"/>
            <a:ext cx="3763919" cy="4509281"/>
            <a:chOff x="6260362" y="1343303"/>
            <a:chExt cx="3262760" cy="3908878"/>
          </a:xfrm>
        </p:grpSpPr>
        <p:sp>
          <p:nvSpPr>
            <p:cNvPr id="368" name="Google Shape;368;p14"/>
            <p:cNvSpPr/>
            <p:nvPr/>
          </p:nvSpPr>
          <p:spPr>
            <a:xfrm>
              <a:off x="6260362" y="3282812"/>
              <a:ext cx="3262760" cy="1969369"/>
            </a:xfrm>
            <a:custGeom>
              <a:rect b="b" l="l" r="r" t="t"/>
              <a:pathLst>
                <a:path extrusionOk="0" h="27304" w="45236">
                  <a:moveTo>
                    <a:pt x="29143" y="1"/>
                  </a:moveTo>
                  <a:lnTo>
                    <a:pt x="29109" y="121"/>
                  </a:lnTo>
                  <a:lnTo>
                    <a:pt x="8099" y="121"/>
                  </a:lnTo>
                  <a:cubicBezTo>
                    <a:pt x="7824" y="138"/>
                    <a:pt x="7291" y="172"/>
                    <a:pt x="7291" y="172"/>
                  </a:cubicBezTo>
                  <a:lnTo>
                    <a:pt x="654" y="172"/>
                  </a:lnTo>
                  <a:lnTo>
                    <a:pt x="1" y="138"/>
                  </a:lnTo>
                  <a:lnTo>
                    <a:pt x="620" y="2855"/>
                  </a:lnTo>
                  <a:lnTo>
                    <a:pt x="620" y="2837"/>
                  </a:lnTo>
                  <a:lnTo>
                    <a:pt x="1049" y="3078"/>
                  </a:lnTo>
                  <a:lnTo>
                    <a:pt x="3714" y="4471"/>
                  </a:lnTo>
                  <a:lnTo>
                    <a:pt x="4265" y="9130"/>
                  </a:lnTo>
                  <a:lnTo>
                    <a:pt x="4265" y="9147"/>
                  </a:lnTo>
                  <a:cubicBezTo>
                    <a:pt x="4282" y="9199"/>
                    <a:pt x="4299" y="9268"/>
                    <a:pt x="4316" y="9302"/>
                  </a:cubicBezTo>
                  <a:lnTo>
                    <a:pt x="4282" y="9182"/>
                  </a:lnTo>
                  <a:lnTo>
                    <a:pt x="5778" y="12397"/>
                  </a:lnTo>
                  <a:lnTo>
                    <a:pt x="5778" y="17967"/>
                  </a:lnTo>
                  <a:cubicBezTo>
                    <a:pt x="5778" y="17967"/>
                    <a:pt x="5778" y="17985"/>
                    <a:pt x="5795" y="18002"/>
                  </a:cubicBezTo>
                  <a:cubicBezTo>
                    <a:pt x="6035" y="18260"/>
                    <a:pt x="8219" y="19360"/>
                    <a:pt x="8632" y="19566"/>
                  </a:cubicBezTo>
                  <a:lnTo>
                    <a:pt x="8666" y="19601"/>
                  </a:lnTo>
                  <a:lnTo>
                    <a:pt x="8700" y="19601"/>
                  </a:lnTo>
                  <a:lnTo>
                    <a:pt x="8718" y="19704"/>
                  </a:lnTo>
                  <a:lnTo>
                    <a:pt x="8752" y="19807"/>
                  </a:lnTo>
                  <a:lnTo>
                    <a:pt x="8786" y="19876"/>
                  </a:lnTo>
                  <a:lnTo>
                    <a:pt x="8821" y="20013"/>
                  </a:lnTo>
                  <a:lnTo>
                    <a:pt x="8872" y="20168"/>
                  </a:lnTo>
                  <a:cubicBezTo>
                    <a:pt x="8941" y="20374"/>
                    <a:pt x="9010" y="20564"/>
                    <a:pt x="9044" y="20615"/>
                  </a:cubicBezTo>
                  <a:lnTo>
                    <a:pt x="9044" y="20649"/>
                  </a:lnTo>
                  <a:lnTo>
                    <a:pt x="10454" y="21182"/>
                  </a:lnTo>
                  <a:lnTo>
                    <a:pt x="11193" y="21475"/>
                  </a:lnTo>
                  <a:lnTo>
                    <a:pt x="11572" y="22334"/>
                  </a:lnTo>
                  <a:lnTo>
                    <a:pt x="13463" y="23486"/>
                  </a:lnTo>
                  <a:lnTo>
                    <a:pt x="13772" y="23418"/>
                  </a:lnTo>
                  <a:lnTo>
                    <a:pt x="15148" y="23108"/>
                  </a:lnTo>
                  <a:lnTo>
                    <a:pt x="15337" y="23847"/>
                  </a:lnTo>
                  <a:lnTo>
                    <a:pt x="15337" y="23865"/>
                  </a:lnTo>
                  <a:lnTo>
                    <a:pt x="15337" y="23882"/>
                  </a:lnTo>
                  <a:cubicBezTo>
                    <a:pt x="15354" y="23968"/>
                    <a:pt x="15371" y="24054"/>
                    <a:pt x="15388" y="24140"/>
                  </a:cubicBezTo>
                  <a:cubicBezTo>
                    <a:pt x="15406" y="24174"/>
                    <a:pt x="15406" y="24191"/>
                    <a:pt x="15423" y="24208"/>
                  </a:cubicBezTo>
                  <a:cubicBezTo>
                    <a:pt x="15423" y="24226"/>
                    <a:pt x="15423" y="24243"/>
                    <a:pt x="15440" y="24260"/>
                  </a:cubicBezTo>
                  <a:cubicBezTo>
                    <a:pt x="15440" y="24312"/>
                    <a:pt x="15457" y="24346"/>
                    <a:pt x="15474" y="24380"/>
                  </a:cubicBezTo>
                  <a:lnTo>
                    <a:pt x="15526" y="24552"/>
                  </a:lnTo>
                  <a:lnTo>
                    <a:pt x="17555" y="24982"/>
                  </a:lnTo>
                  <a:lnTo>
                    <a:pt x="17641" y="24999"/>
                  </a:lnTo>
                  <a:lnTo>
                    <a:pt x="17658" y="24999"/>
                  </a:lnTo>
                  <a:lnTo>
                    <a:pt x="19773" y="25481"/>
                  </a:lnTo>
                  <a:lnTo>
                    <a:pt x="23624" y="26650"/>
                  </a:lnTo>
                  <a:lnTo>
                    <a:pt x="25309" y="27149"/>
                  </a:lnTo>
                  <a:lnTo>
                    <a:pt x="25825" y="27303"/>
                  </a:lnTo>
                  <a:lnTo>
                    <a:pt x="26478" y="26753"/>
                  </a:lnTo>
                  <a:lnTo>
                    <a:pt x="27406" y="26839"/>
                  </a:lnTo>
                  <a:lnTo>
                    <a:pt x="28644" y="25773"/>
                  </a:lnTo>
                  <a:lnTo>
                    <a:pt x="30295" y="25997"/>
                  </a:lnTo>
                  <a:lnTo>
                    <a:pt x="30346" y="25928"/>
                  </a:lnTo>
                  <a:lnTo>
                    <a:pt x="30432" y="25825"/>
                  </a:lnTo>
                  <a:lnTo>
                    <a:pt x="30518" y="25739"/>
                  </a:lnTo>
                  <a:lnTo>
                    <a:pt x="31945" y="24140"/>
                  </a:lnTo>
                  <a:lnTo>
                    <a:pt x="32031" y="24037"/>
                  </a:lnTo>
                  <a:lnTo>
                    <a:pt x="32135" y="23916"/>
                  </a:lnTo>
                  <a:lnTo>
                    <a:pt x="32324" y="23710"/>
                  </a:lnTo>
                  <a:lnTo>
                    <a:pt x="32530" y="23486"/>
                  </a:lnTo>
                  <a:lnTo>
                    <a:pt x="32530" y="23469"/>
                  </a:lnTo>
                  <a:lnTo>
                    <a:pt x="34301" y="23108"/>
                  </a:lnTo>
                  <a:lnTo>
                    <a:pt x="34765" y="21612"/>
                  </a:lnTo>
                  <a:lnTo>
                    <a:pt x="35453" y="18999"/>
                  </a:lnTo>
                  <a:lnTo>
                    <a:pt x="35453" y="18965"/>
                  </a:lnTo>
                  <a:lnTo>
                    <a:pt x="35780" y="17795"/>
                  </a:lnTo>
                  <a:lnTo>
                    <a:pt x="37378" y="12053"/>
                  </a:lnTo>
                  <a:lnTo>
                    <a:pt x="38410" y="9715"/>
                  </a:lnTo>
                  <a:lnTo>
                    <a:pt x="41642" y="7015"/>
                  </a:lnTo>
                  <a:lnTo>
                    <a:pt x="42605" y="6207"/>
                  </a:lnTo>
                  <a:lnTo>
                    <a:pt x="44221" y="3783"/>
                  </a:lnTo>
                  <a:lnTo>
                    <a:pt x="44221" y="3766"/>
                  </a:lnTo>
                  <a:lnTo>
                    <a:pt x="44359" y="3198"/>
                  </a:lnTo>
                  <a:lnTo>
                    <a:pt x="45184" y="121"/>
                  </a:lnTo>
                  <a:lnTo>
                    <a:pt x="45236" y="121"/>
                  </a:lnTo>
                  <a:lnTo>
                    <a:pt x="45184" y="104"/>
                  </a:lnTo>
                  <a:lnTo>
                    <a:pt x="44943" y="104"/>
                  </a:lnTo>
                  <a:cubicBezTo>
                    <a:pt x="44857" y="104"/>
                    <a:pt x="44789" y="121"/>
                    <a:pt x="44720" y="121"/>
                  </a:cubicBezTo>
                  <a:lnTo>
                    <a:pt x="42003" y="121"/>
                  </a:lnTo>
                  <a:lnTo>
                    <a:pt x="41299" y="104"/>
                  </a:lnTo>
                  <a:lnTo>
                    <a:pt x="40439" y="104"/>
                  </a:lnTo>
                  <a:cubicBezTo>
                    <a:pt x="40404" y="104"/>
                    <a:pt x="40353" y="86"/>
                    <a:pt x="40318" y="86"/>
                  </a:cubicBezTo>
                  <a:lnTo>
                    <a:pt x="38771" y="86"/>
                  </a:lnTo>
                  <a:cubicBezTo>
                    <a:pt x="38651" y="69"/>
                    <a:pt x="38548" y="69"/>
                    <a:pt x="38444" y="69"/>
                  </a:cubicBezTo>
                  <a:lnTo>
                    <a:pt x="37293" y="69"/>
                  </a:lnTo>
                  <a:cubicBezTo>
                    <a:pt x="37000" y="69"/>
                    <a:pt x="36845" y="52"/>
                    <a:pt x="36845" y="52"/>
                  </a:cubicBezTo>
                  <a:cubicBezTo>
                    <a:pt x="36845" y="52"/>
                    <a:pt x="36622" y="69"/>
                    <a:pt x="36295" y="69"/>
                  </a:cubicBezTo>
                  <a:lnTo>
                    <a:pt x="33510" y="69"/>
                  </a:lnTo>
                  <a:lnTo>
                    <a:pt x="31739" y="86"/>
                  </a:lnTo>
                  <a:lnTo>
                    <a:pt x="30931" y="86"/>
                  </a:lnTo>
                  <a:cubicBezTo>
                    <a:pt x="30897" y="69"/>
                    <a:pt x="30862" y="69"/>
                    <a:pt x="30811" y="69"/>
                  </a:cubicBezTo>
                  <a:lnTo>
                    <a:pt x="30690" y="69"/>
                  </a:lnTo>
                  <a:cubicBezTo>
                    <a:pt x="30536" y="52"/>
                    <a:pt x="30346" y="52"/>
                    <a:pt x="30140" y="52"/>
                  </a:cubicBezTo>
                  <a:cubicBezTo>
                    <a:pt x="29848" y="35"/>
                    <a:pt x="29504" y="18"/>
                    <a:pt x="2914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6260362" y="3044719"/>
              <a:ext cx="3261533" cy="269180"/>
            </a:xfrm>
            <a:custGeom>
              <a:rect b="b" l="l" r="r" t="t"/>
              <a:pathLst>
                <a:path extrusionOk="0" h="3732" w="45219">
                  <a:moveTo>
                    <a:pt x="45219" y="3525"/>
                  </a:moveTo>
                  <a:cubicBezTo>
                    <a:pt x="44531" y="3508"/>
                    <a:pt x="43860" y="3456"/>
                    <a:pt x="43293" y="3387"/>
                  </a:cubicBezTo>
                  <a:cubicBezTo>
                    <a:pt x="43276" y="3387"/>
                    <a:pt x="43259" y="3387"/>
                    <a:pt x="43259" y="3370"/>
                  </a:cubicBezTo>
                  <a:lnTo>
                    <a:pt x="43241" y="3370"/>
                  </a:lnTo>
                  <a:cubicBezTo>
                    <a:pt x="43069" y="3353"/>
                    <a:pt x="42897" y="3336"/>
                    <a:pt x="42743" y="3302"/>
                  </a:cubicBezTo>
                  <a:lnTo>
                    <a:pt x="42743" y="3302"/>
                  </a:lnTo>
                  <a:cubicBezTo>
                    <a:pt x="42743" y="3302"/>
                    <a:pt x="42743" y="3302"/>
                    <a:pt x="42743" y="3302"/>
                  </a:cubicBezTo>
                  <a:lnTo>
                    <a:pt x="42743" y="3302"/>
                  </a:lnTo>
                  <a:lnTo>
                    <a:pt x="42640" y="3302"/>
                  </a:lnTo>
                  <a:lnTo>
                    <a:pt x="42588" y="3302"/>
                  </a:lnTo>
                  <a:lnTo>
                    <a:pt x="42468" y="3319"/>
                  </a:lnTo>
                  <a:cubicBezTo>
                    <a:pt x="41746" y="3353"/>
                    <a:pt x="39992" y="3456"/>
                    <a:pt x="37963" y="3559"/>
                  </a:cubicBezTo>
                  <a:cubicBezTo>
                    <a:pt x="37688" y="3577"/>
                    <a:pt x="37413" y="3594"/>
                    <a:pt x="37138" y="3611"/>
                  </a:cubicBezTo>
                  <a:lnTo>
                    <a:pt x="16128" y="3611"/>
                  </a:lnTo>
                  <a:lnTo>
                    <a:pt x="16093" y="3731"/>
                  </a:lnTo>
                  <a:cubicBezTo>
                    <a:pt x="15732" y="3714"/>
                    <a:pt x="15406" y="3697"/>
                    <a:pt x="15113" y="3680"/>
                  </a:cubicBezTo>
                  <a:cubicBezTo>
                    <a:pt x="14890" y="3680"/>
                    <a:pt x="14701" y="3663"/>
                    <a:pt x="14546" y="3663"/>
                  </a:cubicBezTo>
                  <a:cubicBezTo>
                    <a:pt x="14512" y="3663"/>
                    <a:pt x="14460" y="3663"/>
                    <a:pt x="14426" y="3663"/>
                  </a:cubicBezTo>
                  <a:cubicBezTo>
                    <a:pt x="14374" y="3663"/>
                    <a:pt x="14340" y="3645"/>
                    <a:pt x="14305" y="3645"/>
                  </a:cubicBezTo>
                  <a:cubicBezTo>
                    <a:pt x="14202" y="3645"/>
                    <a:pt x="14133" y="3645"/>
                    <a:pt x="14082" y="3645"/>
                  </a:cubicBezTo>
                  <a:cubicBezTo>
                    <a:pt x="13927" y="3645"/>
                    <a:pt x="13738" y="3645"/>
                    <a:pt x="13497" y="3645"/>
                  </a:cubicBezTo>
                  <a:lnTo>
                    <a:pt x="13497" y="3645"/>
                  </a:lnTo>
                  <a:lnTo>
                    <a:pt x="11726" y="3663"/>
                  </a:lnTo>
                  <a:lnTo>
                    <a:pt x="10832" y="3663"/>
                  </a:lnTo>
                  <a:lnTo>
                    <a:pt x="10643" y="3663"/>
                  </a:lnTo>
                  <a:lnTo>
                    <a:pt x="10196" y="3663"/>
                  </a:lnTo>
                  <a:lnTo>
                    <a:pt x="10127" y="3663"/>
                  </a:lnTo>
                  <a:cubicBezTo>
                    <a:pt x="9973" y="3663"/>
                    <a:pt x="9818" y="3663"/>
                    <a:pt x="9646" y="3663"/>
                  </a:cubicBezTo>
                  <a:lnTo>
                    <a:pt x="9594" y="3663"/>
                  </a:lnTo>
                  <a:cubicBezTo>
                    <a:pt x="9354" y="3663"/>
                    <a:pt x="9130" y="3663"/>
                    <a:pt x="8941" y="3663"/>
                  </a:cubicBezTo>
                  <a:cubicBezTo>
                    <a:pt x="8614" y="3663"/>
                    <a:pt x="8391" y="3663"/>
                    <a:pt x="8391" y="3663"/>
                  </a:cubicBezTo>
                  <a:cubicBezTo>
                    <a:pt x="8391" y="3663"/>
                    <a:pt x="8236" y="3663"/>
                    <a:pt x="7944" y="3663"/>
                  </a:cubicBezTo>
                  <a:cubicBezTo>
                    <a:pt x="7858" y="3663"/>
                    <a:pt x="7755" y="3663"/>
                    <a:pt x="7634" y="3663"/>
                  </a:cubicBezTo>
                  <a:cubicBezTo>
                    <a:pt x="7600" y="3663"/>
                    <a:pt x="7566" y="3663"/>
                    <a:pt x="7514" y="3663"/>
                  </a:cubicBezTo>
                  <a:lnTo>
                    <a:pt x="7428" y="3663"/>
                  </a:lnTo>
                  <a:cubicBezTo>
                    <a:pt x="7359" y="3663"/>
                    <a:pt x="7291" y="3663"/>
                    <a:pt x="7205" y="3663"/>
                  </a:cubicBezTo>
                  <a:cubicBezTo>
                    <a:pt x="7084" y="3663"/>
                    <a:pt x="6929" y="3663"/>
                    <a:pt x="6792" y="3645"/>
                  </a:cubicBezTo>
                  <a:cubicBezTo>
                    <a:pt x="6689" y="3645"/>
                    <a:pt x="6586" y="3645"/>
                    <a:pt x="6465" y="3645"/>
                  </a:cubicBezTo>
                  <a:cubicBezTo>
                    <a:pt x="6448" y="3645"/>
                    <a:pt x="6431" y="3645"/>
                    <a:pt x="6396" y="3645"/>
                  </a:cubicBezTo>
                  <a:cubicBezTo>
                    <a:pt x="6259" y="3645"/>
                    <a:pt x="6087" y="3645"/>
                    <a:pt x="5932" y="3645"/>
                  </a:cubicBezTo>
                  <a:cubicBezTo>
                    <a:pt x="5760" y="3645"/>
                    <a:pt x="5571" y="3645"/>
                    <a:pt x="5399" y="3645"/>
                  </a:cubicBezTo>
                  <a:cubicBezTo>
                    <a:pt x="5279" y="3645"/>
                    <a:pt x="5176" y="3628"/>
                    <a:pt x="5055" y="3628"/>
                  </a:cubicBezTo>
                  <a:cubicBezTo>
                    <a:pt x="5004" y="3628"/>
                    <a:pt x="4969" y="3628"/>
                    <a:pt x="4918" y="3628"/>
                  </a:cubicBezTo>
                  <a:cubicBezTo>
                    <a:pt x="4883" y="3628"/>
                    <a:pt x="4832" y="3628"/>
                    <a:pt x="4798" y="3628"/>
                  </a:cubicBezTo>
                  <a:cubicBezTo>
                    <a:pt x="4712" y="3628"/>
                    <a:pt x="4643" y="3628"/>
                    <a:pt x="4557" y="3628"/>
                  </a:cubicBezTo>
                  <a:cubicBezTo>
                    <a:pt x="4488" y="3628"/>
                    <a:pt x="4419" y="3628"/>
                    <a:pt x="4351" y="3628"/>
                  </a:cubicBezTo>
                  <a:lnTo>
                    <a:pt x="4144" y="3628"/>
                  </a:lnTo>
                  <a:lnTo>
                    <a:pt x="4093" y="3628"/>
                  </a:lnTo>
                  <a:lnTo>
                    <a:pt x="3938" y="3628"/>
                  </a:lnTo>
                  <a:lnTo>
                    <a:pt x="3233" y="3611"/>
                  </a:lnTo>
                  <a:lnTo>
                    <a:pt x="516" y="3611"/>
                  </a:lnTo>
                  <a:cubicBezTo>
                    <a:pt x="448" y="3611"/>
                    <a:pt x="379" y="3611"/>
                    <a:pt x="293" y="3628"/>
                  </a:cubicBezTo>
                  <a:cubicBezTo>
                    <a:pt x="241" y="3628"/>
                    <a:pt x="173" y="3628"/>
                    <a:pt x="104" y="3628"/>
                  </a:cubicBezTo>
                  <a:lnTo>
                    <a:pt x="104" y="3628"/>
                  </a:lnTo>
                  <a:cubicBezTo>
                    <a:pt x="87" y="3628"/>
                    <a:pt x="69" y="3628"/>
                    <a:pt x="52" y="3628"/>
                  </a:cubicBezTo>
                  <a:lnTo>
                    <a:pt x="52" y="3628"/>
                  </a:lnTo>
                  <a:lnTo>
                    <a:pt x="1" y="3611"/>
                  </a:lnTo>
                  <a:cubicBezTo>
                    <a:pt x="18" y="3611"/>
                    <a:pt x="35" y="3611"/>
                    <a:pt x="52" y="3611"/>
                  </a:cubicBezTo>
                  <a:lnTo>
                    <a:pt x="52" y="3611"/>
                  </a:lnTo>
                  <a:lnTo>
                    <a:pt x="877" y="533"/>
                  </a:lnTo>
                  <a:lnTo>
                    <a:pt x="3078" y="533"/>
                  </a:lnTo>
                  <a:cubicBezTo>
                    <a:pt x="3078" y="533"/>
                    <a:pt x="3199" y="533"/>
                    <a:pt x="3388" y="516"/>
                  </a:cubicBezTo>
                  <a:lnTo>
                    <a:pt x="3422" y="516"/>
                  </a:lnTo>
                  <a:cubicBezTo>
                    <a:pt x="4402" y="499"/>
                    <a:pt x="7170" y="482"/>
                    <a:pt x="8099" y="465"/>
                  </a:cubicBezTo>
                  <a:cubicBezTo>
                    <a:pt x="8288" y="465"/>
                    <a:pt x="8391" y="465"/>
                    <a:pt x="8391" y="465"/>
                  </a:cubicBezTo>
                  <a:cubicBezTo>
                    <a:pt x="8391" y="465"/>
                    <a:pt x="9543" y="465"/>
                    <a:pt x="10488" y="482"/>
                  </a:cubicBezTo>
                  <a:lnTo>
                    <a:pt x="10678" y="482"/>
                  </a:lnTo>
                  <a:cubicBezTo>
                    <a:pt x="11365" y="482"/>
                    <a:pt x="12087" y="482"/>
                    <a:pt x="12724" y="482"/>
                  </a:cubicBezTo>
                  <a:cubicBezTo>
                    <a:pt x="12861" y="499"/>
                    <a:pt x="12999" y="499"/>
                    <a:pt x="13119" y="499"/>
                  </a:cubicBezTo>
                  <a:lnTo>
                    <a:pt x="13343" y="499"/>
                  </a:lnTo>
                  <a:cubicBezTo>
                    <a:pt x="13497" y="499"/>
                    <a:pt x="13635" y="499"/>
                    <a:pt x="13772" y="482"/>
                  </a:cubicBezTo>
                  <a:cubicBezTo>
                    <a:pt x="13893" y="482"/>
                    <a:pt x="13996" y="482"/>
                    <a:pt x="14065" y="482"/>
                  </a:cubicBezTo>
                  <a:cubicBezTo>
                    <a:pt x="14443" y="482"/>
                    <a:pt x="15612" y="413"/>
                    <a:pt x="17005" y="362"/>
                  </a:cubicBezTo>
                  <a:cubicBezTo>
                    <a:pt x="17761" y="310"/>
                    <a:pt x="18586" y="276"/>
                    <a:pt x="19360" y="224"/>
                  </a:cubicBezTo>
                  <a:cubicBezTo>
                    <a:pt x="21320" y="138"/>
                    <a:pt x="23074" y="35"/>
                    <a:pt x="23074" y="35"/>
                  </a:cubicBezTo>
                  <a:cubicBezTo>
                    <a:pt x="23074" y="35"/>
                    <a:pt x="25360" y="0"/>
                    <a:pt x="26908" y="0"/>
                  </a:cubicBezTo>
                  <a:cubicBezTo>
                    <a:pt x="27406" y="18"/>
                    <a:pt x="27819" y="18"/>
                    <a:pt x="28060" y="35"/>
                  </a:cubicBezTo>
                  <a:cubicBezTo>
                    <a:pt x="28077" y="35"/>
                    <a:pt x="28111" y="35"/>
                    <a:pt x="28146" y="35"/>
                  </a:cubicBezTo>
                  <a:cubicBezTo>
                    <a:pt x="28507" y="69"/>
                    <a:pt x="29573" y="121"/>
                    <a:pt x="30965" y="207"/>
                  </a:cubicBezTo>
                  <a:cubicBezTo>
                    <a:pt x="32461" y="293"/>
                    <a:pt x="34318" y="396"/>
                    <a:pt x="36123" y="482"/>
                  </a:cubicBezTo>
                  <a:cubicBezTo>
                    <a:pt x="38565" y="619"/>
                    <a:pt x="40903" y="740"/>
                    <a:pt x="42003" y="809"/>
                  </a:cubicBezTo>
                  <a:cubicBezTo>
                    <a:pt x="42330" y="826"/>
                    <a:pt x="42554" y="826"/>
                    <a:pt x="42622" y="843"/>
                  </a:cubicBezTo>
                  <a:cubicBezTo>
                    <a:pt x="42640" y="843"/>
                    <a:pt x="42657" y="843"/>
                    <a:pt x="42657" y="843"/>
                  </a:cubicBezTo>
                  <a:cubicBezTo>
                    <a:pt x="43087" y="757"/>
                    <a:pt x="43602" y="705"/>
                    <a:pt x="44170" y="654"/>
                  </a:cubicBezTo>
                  <a:lnTo>
                    <a:pt x="44617" y="894"/>
                  </a:lnTo>
                  <a:lnTo>
                    <a:pt x="45219" y="3542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6265339" y="1343303"/>
              <a:ext cx="3256557" cy="1970595"/>
            </a:xfrm>
            <a:custGeom>
              <a:rect b="b" l="l" r="r" t="t"/>
              <a:pathLst>
                <a:path extrusionOk="0" h="27321" w="45150">
                  <a:moveTo>
                    <a:pt x="45146" y="27114"/>
                  </a:moveTo>
                  <a:lnTo>
                    <a:pt x="45150" y="27131"/>
                  </a:lnTo>
                  <a:lnTo>
                    <a:pt x="45150" y="27114"/>
                  </a:lnTo>
                  <a:cubicBezTo>
                    <a:pt x="45148" y="27114"/>
                    <a:pt x="45147" y="27114"/>
                    <a:pt x="45146" y="27114"/>
                  </a:cubicBezTo>
                  <a:close/>
                  <a:moveTo>
                    <a:pt x="19360" y="0"/>
                  </a:moveTo>
                  <a:lnTo>
                    <a:pt x="18689" y="568"/>
                  </a:lnTo>
                  <a:lnTo>
                    <a:pt x="17778" y="482"/>
                  </a:lnTo>
                  <a:lnTo>
                    <a:pt x="16523" y="1531"/>
                  </a:lnTo>
                  <a:lnTo>
                    <a:pt x="14872" y="1324"/>
                  </a:lnTo>
                  <a:lnTo>
                    <a:pt x="14821" y="1393"/>
                  </a:lnTo>
                  <a:lnTo>
                    <a:pt x="14735" y="1479"/>
                  </a:lnTo>
                  <a:lnTo>
                    <a:pt x="14649" y="1582"/>
                  </a:lnTo>
                  <a:lnTo>
                    <a:pt x="13222" y="3181"/>
                  </a:lnTo>
                  <a:lnTo>
                    <a:pt x="13136" y="3284"/>
                  </a:lnTo>
                  <a:lnTo>
                    <a:pt x="13033" y="3388"/>
                  </a:lnTo>
                  <a:lnTo>
                    <a:pt x="12844" y="3611"/>
                  </a:lnTo>
                  <a:lnTo>
                    <a:pt x="12637" y="3835"/>
                  </a:lnTo>
                  <a:lnTo>
                    <a:pt x="10866" y="4196"/>
                  </a:lnTo>
                  <a:lnTo>
                    <a:pt x="10402" y="5709"/>
                  </a:lnTo>
                  <a:lnTo>
                    <a:pt x="9732" y="8322"/>
                  </a:lnTo>
                  <a:lnTo>
                    <a:pt x="9715" y="8339"/>
                  </a:lnTo>
                  <a:lnTo>
                    <a:pt x="9405" y="9525"/>
                  </a:lnTo>
                  <a:lnTo>
                    <a:pt x="7806" y="15268"/>
                  </a:lnTo>
                  <a:lnTo>
                    <a:pt x="6757" y="17606"/>
                  </a:lnTo>
                  <a:lnTo>
                    <a:pt x="3525" y="20306"/>
                  </a:lnTo>
                  <a:lnTo>
                    <a:pt x="2562" y="21114"/>
                  </a:lnTo>
                  <a:lnTo>
                    <a:pt x="963" y="23538"/>
                  </a:lnTo>
                  <a:lnTo>
                    <a:pt x="963" y="23555"/>
                  </a:lnTo>
                  <a:lnTo>
                    <a:pt x="808" y="24122"/>
                  </a:lnTo>
                  <a:lnTo>
                    <a:pt x="0" y="27200"/>
                  </a:lnTo>
                  <a:lnTo>
                    <a:pt x="3783" y="27200"/>
                  </a:lnTo>
                  <a:cubicBezTo>
                    <a:pt x="3817" y="27217"/>
                    <a:pt x="3852" y="27217"/>
                    <a:pt x="3869" y="27217"/>
                  </a:cubicBezTo>
                  <a:lnTo>
                    <a:pt x="5330" y="27217"/>
                  </a:lnTo>
                  <a:cubicBezTo>
                    <a:pt x="5519" y="27234"/>
                    <a:pt x="5691" y="27234"/>
                    <a:pt x="5863" y="27234"/>
                  </a:cubicBezTo>
                  <a:lnTo>
                    <a:pt x="6723" y="27234"/>
                  </a:lnTo>
                  <a:cubicBezTo>
                    <a:pt x="6878" y="27234"/>
                    <a:pt x="7015" y="27234"/>
                    <a:pt x="7153" y="27252"/>
                  </a:cubicBezTo>
                  <a:lnTo>
                    <a:pt x="10127" y="27252"/>
                  </a:lnTo>
                  <a:cubicBezTo>
                    <a:pt x="10230" y="27234"/>
                    <a:pt x="10333" y="27234"/>
                    <a:pt x="10437" y="27234"/>
                  </a:cubicBezTo>
                  <a:lnTo>
                    <a:pt x="11675" y="27234"/>
                  </a:lnTo>
                  <a:cubicBezTo>
                    <a:pt x="12259" y="27234"/>
                    <a:pt x="12809" y="27217"/>
                    <a:pt x="13274" y="27217"/>
                  </a:cubicBezTo>
                  <a:lnTo>
                    <a:pt x="13428" y="27217"/>
                  </a:lnTo>
                  <a:cubicBezTo>
                    <a:pt x="13669" y="27217"/>
                    <a:pt x="13858" y="27234"/>
                    <a:pt x="14013" y="27234"/>
                  </a:cubicBezTo>
                  <a:lnTo>
                    <a:pt x="14236" y="27234"/>
                  </a:lnTo>
                  <a:cubicBezTo>
                    <a:pt x="14271" y="27234"/>
                    <a:pt x="14305" y="27252"/>
                    <a:pt x="14357" y="27252"/>
                  </a:cubicBezTo>
                  <a:lnTo>
                    <a:pt x="14477" y="27252"/>
                  </a:lnTo>
                  <a:cubicBezTo>
                    <a:pt x="14632" y="27252"/>
                    <a:pt x="14821" y="27269"/>
                    <a:pt x="15027" y="27269"/>
                  </a:cubicBezTo>
                  <a:cubicBezTo>
                    <a:pt x="15319" y="27286"/>
                    <a:pt x="15663" y="27303"/>
                    <a:pt x="16024" y="27320"/>
                  </a:cubicBezTo>
                  <a:lnTo>
                    <a:pt x="16059" y="27183"/>
                  </a:lnTo>
                  <a:lnTo>
                    <a:pt x="37069" y="27183"/>
                  </a:lnTo>
                  <a:cubicBezTo>
                    <a:pt x="37344" y="27166"/>
                    <a:pt x="37636" y="27148"/>
                    <a:pt x="37911" y="27131"/>
                  </a:cubicBezTo>
                  <a:cubicBezTo>
                    <a:pt x="40353" y="26994"/>
                    <a:pt x="42330" y="26891"/>
                    <a:pt x="42571" y="26873"/>
                  </a:cubicBezTo>
                  <a:lnTo>
                    <a:pt x="42588" y="26873"/>
                  </a:lnTo>
                  <a:cubicBezTo>
                    <a:pt x="42622" y="26891"/>
                    <a:pt x="42639" y="26891"/>
                    <a:pt x="42674" y="26891"/>
                  </a:cubicBezTo>
                  <a:cubicBezTo>
                    <a:pt x="42828" y="26925"/>
                    <a:pt x="43000" y="26942"/>
                    <a:pt x="43172" y="26959"/>
                  </a:cubicBezTo>
                  <a:lnTo>
                    <a:pt x="43190" y="26959"/>
                  </a:lnTo>
                  <a:cubicBezTo>
                    <a:pt x="43190" y="26976"/>
                    <a:pt x="43207" y="26976"/>
                    <a:pt x="43224" y="26976"/>
                  </a:cubicBezTo>
                  <a:cubicBezTo>
                    <a:pt x="43790" y="27045"/>
                    <a:pt x="44459" y="27097"/>
                    <a:pt x="45146" y="27114"/>
                  </a:cubicBezTo>
                  <a:lnTo>
                    <a:pt x="45146" y="27114"/>
                  </a:lnTo>
                  <a:lnTo>
                    <a:pt x="44565" y="24483"/>
                  </a:lnTo>
                  <a:lnTo>
                    <a:pt x="44118" y="24243"/>
                  </a:lnTo>
                  <a:lnTo>
                    <a:pt x="41453" y="22850"/>
                  </a:lnTo>
                  <a:lnTo>
                    <a:pt x="40920" y="18191"/>
                  </a:lnTo>
                  <a:lnTo>
                    <a:pt x="40920" y="18174"/>
                  </a:lnTo>
                  <a:cubicBezTo>
                    <a:pt x="40903" y="18105"/>
                    <a:pt x="40886" y="18053"/>
                    <a:pt x="40868" y="18019"/>
                  </a:cubicBezTo>
                  <a:lnTo>
                    <a:pt x="40868" y="18019"/>
                  </a:lnTo>
                  <a:lnTo>
                    <a:pt x="40903" y="18139"/>
                  </a:lnTo>
                  <a:lnTo>
                    <a:pt x="39407" y="14924"/>
                  </a:lnTo>
                  <a:lnTo>
                    <a:pt x="39407" y="9354"/>
                  </a:lnTo>
                  <a:cubicBezTo>
                    <a:pt x="39407" y="9354"/>
                    <a:pt x="39390" y="9336"/>
                    <a:pt x="39390" y="9319"/>
                  </a:cubicBezTo>
                  <a:cubicBezTo>
                    <a:pt x="39149" y="9044"/>
                    <a:pt x="36966" y="7944"/>
                    <a:pt x="36553" y="7737"/>
                  </a:cubicBezTo>
                  <a:lnTo>
                    <a:pt x="36519" y="7720"/>
                  </a:lnTo>
                  <a:lnTo>
                    <a:pt x="36484" y="7703"/>
                  </a:lnTo>
                  <a:lnTo>
                    <a:pt x="36450" y="7617"/>
                  </a:lnTo>
                  <a:lnTo>
                    <a:pt x="36415" y="7514"/>
                  </a:lnTo>
                  <a:lnTo>
                    <a:pt x="36398" y="7445"/>
                  </a:lnTo>
                  <a:lnTo>
                    <a:pt x="36347" y="7308"/>
                  </a:lnTo>
                  <a:lnTo>
                    <a:pt x="36312" y="7153"/>
                  </a:lnTo>
                  <a:cubicBezTo>
                    <a:pt x="36244" y="6946"/>
                    <a:pt x="36175" y="6757"/>
                    <a:pt x="36140" y="6689"/>
                  </a:cubicBezTo>
                  <a:lnTo>
                    <a:pt x="36140" y="6671"/>
                  </a:lnTo>
                  <a:lnTo>
                    <a:pt x="34731" y="6138"/>
                  </a:lnTo>
                  <a:lnTo>
                    <a:pt x="33991" y="5846"/>
                  </a:lnTo>
                  <a:lnTo>
                    <a:pt x="33613" y="4986"/>
                  </a:lnTo>
                  <a:lnTo>
                    <a:pt x="31533" y="4694"/>
                  </a:lnTo>
                  <a:lnTo>
                    <a:pt x="31361" y="4660"/>
                  </a:lnTo>
                  <a:lnTo>
                    <a:pt x="30037" y="4247"/>
                  </a:lnTo>
                  <a:lnTo>
                    <a:pt x="29882" y="4196"/>
                  </a:lnTo>
                  <a:cubicBezTo>
                    <a:pt x="29882" y="4196"/>
                    <a:pt x="29882" y="3817"/>
                    <a:pt x="29830" y="3456"/>
                  </a:cubicBezTo>
                  <a:lnTo>
                    <a:pt x="29830" y="3439"/>
                  </a:lnTo>
                  <a:cubicBezTo>
                    <a:pt x="29830" y="3353"/>
                    <a:pt x="29813" y="3250"/>
                    <a:pt x="29779" y="3164"/>
                  </a:cubicBezTo>
                  <a:cubicBezTo>
                    <a:pt x="29779" y="3147"/>
                    <a:pt x="29779" y="3130"/>
                    <a:pt x="29762" y="3112"/>
                  </a:cubicBezTo>
                  <a:lnTo>
                    <a:pt x="29762" y="3095"/>
                  </a:lnTo>
                  <a:cubicBezTo>
                    <a:pt x="29762" y="3078"/>
                    <a:pt x="29745" y="3061"/>
                    <a:pt x="29745" y="3044"/>
                  </a:cubicBezTo>
                  <a:cubicBezTo>
                    <a:pt x="29727" y="3009"/>
                    <a:pt x="29710" y="2975"/>
                    <a:pt x="29693" y="2940"/>
                  </a:cubicBezTo>
                  <a:lnTo>
                    <a:pt x="29693" y="2923"/>
                  </a:lnTo>
                  <a:cubicBezTo>
                    <a:pt x="29641" y="2837"/>
                    <a:pt x="29590" y="2769"/>
                    <a:pt x="29504" y="2751"/>
                  </a:cubicBezTo>
                  <a:cubicBezTo>
                    <a:pt x="29160" y="2717"/>
                    <a:pt x="27974" y="2425"/>
                    <a:pt x="27630" y="2339"/>
                  </a:cubicBezTo>
                  <a:lnTo>
                    <a:pt x="27544" y="2322"/>
                  </a:lnTo>
                  <a:lnTo>
                    <a:pt x="27527" y="2304"/>
                  </a:lnTo>
                  <a:lnTo>
                    <a:pt x="25412" y="1840"/>
                  </a:lnTo>
                  <a:lnTo>
                    <a:pt x="21561" y="671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6264113" y="2807852"/>
              <a:ext cx="255548" cy="497391"/>
            </a:xfrm>
            <a:custGeom>
              <a:rect b="b" l="l" r="r" t="t"/>
              <a:pathLst>
                <a:path extrusionOk="0" h="6896" w="3543">
                  <a:moveTo>
                    <a:pt x="3542" y="1"/>
                  </a:moveTo>
                  <a:lnTo>
                    <a:pt x="2579" y="791"/>
                  </a:lnTo>
                  <a:lnTo>
                    <a:pt x="963" y="3216"/>
                  </a:lnTo>
                  <a:lnTo>
                    <a:pt x="963" y="3250"/>
                  </a:lnTo>
                  <a:lnTo>
                    <a:pt x="825" y="3800"/>
                  </a:lnTo>
                  <a:lnTo>
                    <a:pt x="0" y="6895"/>
                  </a:lnTo>
                  <a:lnTo>
                    <a:pt x="3181" y="6895"/>
                  </a:lnTo>
                  <a:lnTo>
                    <a:pt x="3181" y="6878"/>
                  </a:lnTo>
                  <a:cubicBezTo>
                    <a:pt x="3215" y="6792"/>
                    <a:pt x="3301" y="5348"/>
                    <a:pt x="3370" y="3800"/>
                  </a:cubicBezTo>
                  <a:cubicBezTo>
                    <a:pt x="3439" y="2425"/>
                    <a:pt x="3508" y="981"/>
                    <a:pt x="3525" y="327"/>
                  </a:cubicBezTo>
                  <a:lnTo>
                    <a:pt x="3542" y="155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6797351" y="1437574"/>
              <a:ext cx="639915" cy="1871348"/>
            </a:xfrm>
            <a:custGeom>
              <a:rect b="b" l="l" r="r" t="t"/>
              <a:pathLst>
                <a:path extrusionOk="0" h="25945" w="8872">
                  <a:moveTo>
                    <a:pt x="7496" y="0"/>
                  </a:moveTo>
                  <a:lnTo>
                    <a:pt x="7445" y="69"/>
                  </a:lnTo>
                  <a:lnTo>
                    <a:pt x="7359" y="172"/>
                  </a:lnTo>
                  <a:lnTo>
                    <a:pt x="7273" y="258"/>
                  </a:lnTo>
                  <a:cubicBezTo>
                    <a:pt x="6895" y="705"/>
                    <a:pt x="6293" y="1376"/>
                    <a:pt x="5846" y="1857"/>
                  </a:cubicBezTo>
                  <a:lnTo>
                    <a:pt x="5760" y="1960"/>
                  </a:lnTo>
                  <a:lnTo>
                    <a:pt x="5657" y="2081"/>
                  </a:lnTo>
                  <a:lnTo>
                    <a:pt x="5468" y="2287"/>
                  </a:lnTo>
                  <a:lnTo>
                    <a:pt x="5261" y="2510"/>
                  </a:lnTo>
                  <a:lnTo>
                    <a:pt x="5261" y="2528"/>
                  </a:lnTo>
                  <a:lnTo>
                    <a:pt x="3490" y="2889"/>
                  </a:lnTo>
                  <a:lnTo>
                    <a:pt x="3026" y="4384"/>
                  </a:lnTo>
                  <a:lnTo>
                    <a:pt x="2356" y="6998"/>
                  </a:lnTo>
                  <a:lnTo>
                    <a:pt x="2339" y="7032"/>
                  </a:lnTo>
                  <a:lnTo>
                    <a:pt x="2012" y="8201"/>
                  </a:lnTo>
                  <a:lnTo>
                    <a:pt x="2029" y="8253"/>
                  </a:lnTo>
                  <a:lnTo>
                    <a:pt x="413" y="13944"/>
                  </a:lnTo>
                  <a:lnTo>
                    <a:pt x="0" y="18792"/>
                  </a:lnTo>
                  <a:lnTo>
                    <a:pt x="1806" y="14339"/>
                  </a:lnTo>
                  <a:lnTo>
                    <a:pt x="3250" y="21474"/>
                  </a:lnTo>
                  <a:lnTo>
                    <a:pt x="3233" y="22747"/>
                  </a:lnTo>
                  <a:lnTo>
                    <a:pt x="3215" y="25463"/>
                  </a:lnTo>
                  <a:lnTo>
                    <a:pt x="3198" y="25876"/>
                  </a:lnTo>
                  <a:lnTo>
                    <a:pt x="3198" y="25945"/>
                  </a:lnTo>
                  <a:lnTo>
                    <a:pt x="3387" y="25945"/>
                  </a:lnTo>
                  <a:cubicBezTo>
                    <a:pt x="3576" y="25945"/>
                    <a:pt x="3903" y="25927"/>
                    <a:pt x="4281" y="25927"/>
                  </a:cubicBezTo>
                  <a:lnTo>
                    <a:pt x="6052" y="25927"/>
                  </a:lnTo>
                  <a:lnTo>
                    <a:pt x="6052" y="25876"/>
                  </a:lnTo>
                  <a:lnTo>
                    <a:pt x="6327" y="22764"/>
                  </a:lnTo>
                  <a:lnTo>
                    <a:pt x="6757" y="17795"/>
                  </a:lnTo>
                  <a:lnTo>
                    <a:pt x="7926" y="16265"/>
                  </a:lnTo>
                  <a:cubicBezTo>
                    <a:pt x="7926" y="16265"/>
                    <a:pt x="8803" y="10419"/>
                    <a:pt x="8838" y="10007"/>
                  </a:cubicBezTo>
                  <a:cubicBezTo>
                    <a:pt x="8872" y="9611"/>
                    <a:pt x="7256" y="1823"/>
                    <a:pt x="7256" y="1823"/>
                  </a:cubicBezTo>
                  <a:lnTo>
                    <a:pt x="7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8193668" y="1509485"/>
              <a:ext cx="1153391" cy="1794460"/>
            </a:xfrm>
            <a:custGeom>
              <a:rect b="b" l="l" r="r" t="t"/>
              <a:pathLst>
                <a:path extrusionOk="0" h="24879" w="15991">
                  <a:moveTo>
                    <a:pt x="792" y="0"/>
                  </a:moveTo>
                  <a:lnTo>
                    <a:pt x="69" y="3129"/>
                  </a:lnTo>
                  <a:lnTo>
                    <a:pt x="18" y="14494"/>
                  </a:lnTo>
                  <a:lnTo>
                    <a:pt x="1" y="20976"/>
                  </a:lnTo>
                  <a:lnTo>
                    <a:pt x="104" y="21285"/>
                  </a:lnTo>
                  <a:lnTo>
                    <a:pt x="1325" y="24879"/>
                  </a:lnTo>
                  <a:lnTo>
                    <a:pt x="10334" y="24879"/>
                  </a:lnTo>
                  <a:cubicBezTo>
                    <a:pt x="10609" y="24879"/>
                    <a:pt x="10884" y="24862"/>
                    <a:pt x="11142" y="24844"/>
                  </a:cubicBezTo>
                  <a:cubicBezTo>
                    <a:pt x="13188" y="24724"/>
                    <a:pt x="14942" y="24638"/>
                    <a:pt x="15664" y="24604"/>
                  </a:cubicBezTo>
                  <a:lnTo>
                    <a:pt x="15784" y="24587"/>
                  </a:lnTo>
                  <a:lnTo>
                    <a:pt x="15990" y="24587"/>
                  </a:lnTo>
                  <a:lnTo>
                    <a:pt x="15199" y="22076"/>
                  </a:lnTo>
                  <a:lnTo>
                    <a:pt x="14718" y="20529"/>
                  </a:lnTo>
                  <a:lnTo>
                    <a:pt x="14168" y="15887"/>
                  </a:lnTo>
                  <a:lnTo>
                    <a:pt x="14168" y="15852"/>
                  </a:lnTo>
                  <a:cubicBezTo>
                    <a:pt x="14151" y="15801"/>
                    <a:pt x="14133" y="15749"/>
                    <a:pt x="14116" y="15698"/>
                  </a:cubicBezTo>
                  <a:lnTo>
                    <a:pt x="14116" y="15698"/>
                  </a:lnTo>
                  <a:lnTo>
                    <a:pt x="14151" y="15818"/>
                  </a:lnTo>
                  <a:lnTo>
                    <a:pt x="12655" y="12603"/>
                  </a:lnTo>
                  <a:lnTo>
                    <a:pt x="12655" y="8425"/>
                  </a:lnTo>
                  <a:lnTo>
                    <a:pt x="12655" y="8408"/>
                  </a:lnTo>
                  <a:lnTo>
                    <a:pt x="12638" y="8408"/>
                  </a:lnTo>
                  <a:lnTo>
                    <a:pt x="12638" y="8391"/>
                  </a:lnTo>
                  <a:cubicBezTo>
                    <a:pt x="12638" y="8391"/>
                    <a:pt x="12655" y="7239"/>
                    <a:pt x="12655" y="7050"/>
                  </a:cubicBezTo>
                  <a:cubicBezTo>
                    <a:pt x="12655" y="7032"/>
                    <a:pt x="12655" y="7015"/>
                    <a:pt x="12638" y="6998"/>
                  </a:cubicBezTo>
                  <a:cubicBezTo>
                    <a:pt x="12397" y="6740"/>
                    <a:pt x="10213" y="5640"/>
                    <a:pt x="9801" y="5433"/>
                  </a:cubicBezTo>
                  <a:lnTo>
                    <a:pt x="9766" y="5416"/>
                  </a:lnTo>
                  <a:lnTo>
                    <a:pt x="9749" y="5399"/>
                  </a:lnTo>
                  <a:lnTo>
                    <a:pt x="9715" y="5313"/>
                  </a:lnTo>
                  <a:lnTo>
                    <a:pt x="9680" y="5193"/>
                  </a:lnTo>
                  <a:lnTo>
                    <a:pt x="9663" y="5141"/>
                  </a:lnTo>
                  <a:lnTo>
                    <a:pt x="9612" y="4986"/>
                  </a:lnTo>
                  <a:lnTo>
                    <a:pt x="9560" y="4849"/>
                  </a:lnTo>
                  <a:cubicBezTo>
                    <a:pt x="9491" y="4642"/>
                    <a:pt x="9423" y="4436"/>
                    <a:pt x="9405" y="4385"/>
                  </a:cubicBezTo>
                  <a:lnTo>
                    <a:pt x="9388" y="4367"/>
                  </a:lnTo>
                  <a:lnTo>
                    <a:pt x="7996" y="3817"/>
                  </a:lnTo>
                  <a:lnTo>
                    <a:pt x="7239" y="3542"/>
                  </a:lnTo>
                  <a:lnTo>
                    <a:pt x="6861" y="2665"/>
                  </a:lnTo>
                  <a:lnTo>
                    <a:pt x="4970" y="1513"/>
                  </a:lnTo>
                  <a:lnTo>
                    <a:pt x="3285" y="1892"/>
                  </a:lnTo>
                  <a:lnTo>
                    <a:pt x="3095" y="1152"/>
                  </a:lnTo>
                  <a:lnTo>
                    <a:pt x="3095" y="1135"/>
                  </a:lnTo>
                  <a:lnTo>
                    <a:pt x="2958" y="636"/>
                  </a:lnTo>
                  <a:lnTo>
                    <a:pt x="2958" y="619"/>
                  </a:lnTo>
                  <a:lnTo>
                    <a:pt x="2924" y="447"/>
                  </a:lnTo>
                  <a:lnTo>
                    <a:pt x="878" y="1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6260362" y="3305171"/>
              <a:ext cx="6275" cy="72"/>
            </a:xfrm>
            <a:custGeom>
              <a:rect b="b" l="l" r="r" t="t"/>
              <a:pathLst>
                <a:path extrusionOk="0" h="1" w="87">
                  <a:moveTo>
                    <a:pt x="87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1" y="0"/>
                  </a:lnTo>
                  <a:cubicBezTo>
                    <a:pt x="18" y="0"/>
                    <a:pt x="35" y="0"/>
                    <a:pt x="69" y="0"/>
                  </a:cubicBezTo>
                  <a:lnTo>
                    <a:pt x="69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5AB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6265339" y="3040968"/>
              <a:ext cx="68305" cy="264275"/>
            </a:xfrm>
            <a:custGeom>
              <a:rect b="b" l="l" r="r" t="t"/>
              <a:pathLst>
                <a:path extrusionOk="0" h="3664" w="947">
                  <a:moveTo>
                    <a:pt x="808" y="568"/>
                  </a:moveTo>
                  <a:lnTo>
                    <a:pt x="946" y="1"/>
                  </a:lnTo>
                  <a:lnTo>
                    <a:pt x="808" y="568"/>
                  </a:lnTo>
                  <a:lnTo>
                    <a:pt x="18" y="3646"/>
                  </a:lnTo>
                  <a:lnTo>
                    <a:pt x="18" y="3663"/>
                  </a:lnTo>
                  <a:lnTo>
                    <a:pt x="0" y="3646"/>
                  </a:lnTo>
                  <a:lnTo>
                    <a:pt x="0" y="3646"/>
                  </a:lnTo>
                  <a:lnTo>
                    <a:pt x="0" y="3646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6519588" y="2611954"/>
              <a:ext cx="277835" cy="194744"/>
            </a:xfrm>
            <a:custGeom>
              <a:rect b="b" l="l" r="r" t="t"/>
              <a:pathLst>
                <a:path extrusionOk="0" h="2700" w="3852">
                  <a:moveTo>
                    <a:pt x="3232" y="0"/>
                  </a:moveTo>
                  <a:lnTo>
                    <a:pt x="0" y="2699"/>
                  </a:lnTo>
                  <a:lnTo>
                    <a:pt x="3851" y="2510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6493478" y="2792994"/>
              <a:ext cx="389489" cy="515928"/>
            </a:xfrm>
            <a:custGeom>
              <a:rect b="b" l="l" r="r" t="t"/>
              <a:pathLst>
                <a:path extrusionOk="0" h="7153" w="5400">
                  <a:moveTo>
                    <a:pt x="4213" y="0"/>
                  </a:moveTo>
                  <a:lnTo>
                    <a:pt x="362" y="207"/>
                  </a:lnTo>
                  <a:lnTo>
                    <a:pt x="362" y="378"/>
                  </a:lnTo>
                  <a:lnTo>
                    <a:pt x="345" y="550"/>
                  </a:lnTo>
                  <a:lnTo>
                    <a:pt x="156" y="4006"/>
                  </a:lnTo>
                  <a:lnTo>
                    <a:pt x="1" y="7101"/>
                  </a:lnTo>
                  <a:lnTo>
                    <a:pt x="861" y="7101"/>
                  </a:lnTo>
                  <a:lnTo>
                    <a:pt x="912" y="7118"/>
                  </a:lnTo>
                  <a:lnTo>
                    <a:pt x="2700" y="7118"/>
                  </a:lnTo>
                  <a:cubicBezTo>
                    <a:pt x="2872" y="7135"/>
                    <a:pt x="3027" y="7135"/>
                    <a:pt x="3182" y="7135"/>
                  </a:cubicBezTo>
                  <a:lnTo>
                    <a:pt x="5400" y="7153"/>
                  </a:lnTo>
                  <a:lnTo>
                    <a:pt x="5400" y="7135"/>
                  </a:lnTo>
                  <a:lnTo>
                    <a:pt x="5382" y="7101"/>
                  </a:lnTo>
                  <a:lnTo>
                    <a:pt x="5314" y="6706"/>
                  </a:lnTo>
                  <a:lnTo>
                    <a:pt x="4867" y="3955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6927542" y="2471810"/>
              <a:ext cx="357248" cy="514702"/>
            </a:xfrm>
            <a:custGeom>
              <a:rect b="b" l="l" r="r" t="t"/>
              <a:pathLst>
                <a:path extrusionOk="0" h="7136" w="4953">
                  <a:moveTo>
                    <a:pt x="1" y="0"/>
                  </a:moveTo>
                  <a:lnTo>
                    <a:pt x="1445" y="7135"/>
                  </a:lnTo>
                  <a:lnTo>
                    <a:pt x="4952" y="34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6942400" y="1944774"/>
              <a:ext cx="23658" cy="88068"/>
            </a:xfrm>
            <a:custGeom>
              <a:rect b="b" l="l" r="r" t="t"/>
              <a:pathLst>
                <a:path extrusionOk="0" h="1221" w="328">
                  <a:moveTo>
                    <a:pt x="328" y="0"/>
                  </a:moveTo>
                  <a:lnTo>
                    <a:pt x="18" y="1221"/>
                  </a:lnTo>
                  <a:lnTo>
                    <a:pt x="1" y="1169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7049076" y="1619840"/>
              <a:ext cx="127810" cy="698266"/>
            </a:xfrm>
            <a:custGeom>
              <a:rect b="b" l="l" r="r" t="t"/>
              <a:pathLst>
                <a:path extrusionOk="0" h="9681" w="1772">
                  <a:moveTo>
                    <a:pt x="1771" y="1"/>
                  </a:moveTo>
                  <a:lnTo>
                    <a:pt x="0" y="362"/>
                  </a:lnTo>
                  <a:lnTo>
                    <a:pt x="791" y="968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7106129" y="3011252"/>
              <a:ext cx="127810" cy="297670"/>
            </a:xfrm>
            <a:custGeom>
              <a:rect b="b" l="l" r="r" t="t"/>
              <a:pathLst>
                <a:path extrusionOk="0" h="4127" w="1772">
                  <a:moveTo>
                    <a:pt x="1771" y="4092"/>
                  </a:moveTo>
                  <a:lnTo>
                    <a:pt x="1771" y="4109"/>
                  </a:lnTo>
                  <a:lnTo>
                    <a:pt x="0" y="4127"/>
                  </a:lnTo>
                  <a:lnTo>
                    <a:pt x="0" y="4127"/>
                  </a:lnTo>
                  <a:lnTo>
                    <a:pt x="0" y="4109"/>
                  </a:lnTo>
                  <a:lnTo>
                    <a:pt x="18" y="4109"/>
                  </a:lnTo>
                  <a:lnTo>
                    <a:pt x="18" y="4058"/>
                  </a:lnTo>
                  <a:lnTo>
                    <a:pt x="998" y="946"/>
                  </a:lnTo>
                  <a:lnTo>
                    <a:pt x="1290" y="0"/>
                  </a:lnTo>
                  <a:lnTo>
                    <a:pt x="1393" y="946"/>
                  </a:lnTo>
                  <a:lnTo>
                    <a:pt x="1771" y="40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7423562" y="2189070"/>
              <a:ext cx="560647" cy="1114875"/>
            </a:xfrm>
            <a:custGeom>
              <a:rect b="b" l="l" r="r" t="t"/>
              <a:pathLst>
                <a:path extrusionOk="0" h="15457" w="7773">
                  <a:moveTo>
                    <a:pt x="7772" y="0"/>
                  </a:moveTo>
                  <a:lnTo>
                    <a:pt x="2924" y="4556"/>
                  </a:lnTo>
                  <a:lnTo>
                    <a:pt x="878" y="12207"/>
                  </a:lnTo>
                  <a:lnTo>
                    <a:pt x="1" y="15457"/>
                  </a:lnTo>
                  <a:lnTo>
                    <a:pt x="2597" y="15457"/>
                  </a:lnTo>
                  <a:lnTo>
                    <a:pt x="3250" y="12087"/>
                  </a:lnTo>
                  <a:lnTo>
                    <a:pt x="4488" y="5605"/>
                  </a:lnTo>
                  <a:lnTo>
                    <a:pt x="7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7984137" y="2189070"/>
              <a:ext cx="209603" cy="833361"/>
            </a:xfrm>
            <a:custGeom>
              <a:rect b="b" l="l" r="r" t="t"/>
              <a:pathLst>
                <a:path extrusionOk="0" h="11554" w="2906">
                  <a:moveTo>
                    <a:pt x="0" y="0"/>
                  </a:moveTo>
                  <a:lnTo>
                    <a:pt x="2906" y="11554"/>
                  </a:lnTo>
                  <a:lnTo>
                    <a:pt x="2906" y="5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7747271" y="2189070"/>
              <a:ext cx="446469" cy="833505"/>
            </a:xfrm>
            <a:custGeom>
              <a:rect b="b" l="l" r="r" t="t"/>
              <a:pathLst>
                <a:path extrusionOk="0" h="11556" w="6190">
                  <a:moveTo>
                    <a:pt x="3284" y="0"/>
                  </a:moveTo>
                  <a:lnTo>
                    <a:pt x="0" y="5605"/>
                  </a:lnTo>
                  <a:cubicBezTo>
                    <a:pt x="0" y="5605"/>
                    <a:pt x="6086" y="11555"/>
                    <a:pt x="6188" y="11555"/>
                  </a:cubicBezTo>
                  <a:cubicBezTo>
                    <a:pt x="6189" y="11555"/>
                    <a:pt x="6190" y="11555"/>
                    <a:pt x="6190" y="11554"/>
                  </a:cubicBezTo>
                  <a:cubicBezTo>
                    <a:pt x="6190" y="11468"/>
                    <a:pt x="3284" y="0"/>
                    <a:pt x="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7457102" y="1376770"/>
              <a:ext cx="156300" cy="732960"/>
            </a:xfrm>
            <a:custGeom>
              <a:rect b="b" l="l" r="r" t="t"/>
              <a:pathLst>
                <a:path extrusionOk="0" h="10162" w="2167">
                  <a:moveTo>
                    <a:pt x="1255" y="1"/>
                  </a:moveTo>
                  <a:lnTo>
                    <a:pt x="0" y="1067"/>
                  </a:lnTo>
                  <a:lnTo>
                    <a:pt x="1479" y="10162"/>
                  </a:lnTo>
                  <a:lnTo>
                    <a:pt x="2166" y="87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7661655" y="1343303"/>
              <a:ext cx="158825" cy="785180"/>
            </a:xfrm>
            <a:custGeom>
              <a:rect b="b" l="l" r="r" t="t"/>
              <a:pathLst>
                <a:path extrusionOk="0" h="10886" w="2202">
                  <a:moveTo>
                    <a:pt x="1" y="0"/>
                  </a:moveTo>
                  <a:cubicBezTo>
                    <a:pt x="1" y="1"/>
                    <a:pt x="1408" y="10885"/>
                    <a:pt x="1428" y="10885"/>
                  </a:cubicBezTo>
                  <a:cubicBezTo>
                    <a:pt x="1428" y="10885"/>
                    <a:pt x="1428" y="10885"/>
                    <a:pt x="1428" y="10884"/>
                  </a:cubicBezTo>
                  <a:cubicBezTo>
                    <a:pt x="1428" y="10729"/>
                    <a:pt x="2202" y="654"/>
                    <a:pt x="2202" y="6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8077110" y="1474720"/>
              <a:ext cx="173683" cy="401894"/>
            </a:xfrm>
            <a:custGeom>
              <a:rect b="b" l="l" r="r" t="t"/>
              <a:pathLst>
                <a:path extrusionOk="0" h="5572" w="2408">
                  <a:moveTo>
                    <a:pt x="276" y="1"/>
                  </a:moveTo>
                  <a:lnTo>
                    <a:pt x="1" y="5572"/>
                  </a:lnTo>
                  <a:lnTo>
                    <a:pt x="1685" y="3611"/>
                  </a:lnTo>
                  <a:lnTo>
                    <a:pt x="2408" y="48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8477634" y="2729738"/>
              <a:ext cx="460173" cy="574207"/>
            </a:xfrm>
            <a:custGeom>
              <a:rect b="b" l="l" r="r" t="t"/>
              <a:pathLst>
                <a:path extrusionOk="0" h="7961" w="6380">
                  <a:moveTo>
                    <a:pt x="551" y="0"/>
                  </a:moveTo>
                  <a:lnTo>
                    <a:pt x="534" y="138"/>
                  </a:lnTo>
                  <a:lnTo>
                    <a:pt x="224" y="4557"/>
                  </a:lnTo>
                  <a:lnTo>
                    <a:pt x="35" y="7565"/>
                  </a:lnTo>
                  <a:lnTo>
                    <a:pt x="1" y="7961"/>
                  </a:lnTo>
                  <a:lnTo>
                    <a:pt x="6380" y="7961"/>
                  </a:lnTo>
                  <a:lnTo>
                    <a:pt x="5382" y="4849"/>
                  </a:lnTo>
                  <a:lnTo>
                    <a:pt x="4248" y="1324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8516078" y="1912534"/>
              <a:ext cx="267954" cy="912774"/>
            </a:xfrm>
            <a:custGeom>
              <a:rect b="b" l="l" r="r" t="t"/>
              <a:pathLst>
                <a:path extrusionOk="0" h="12655" w="3715">
                  <a:moveTo>
                    <a:pt x="1514" y="0"/>
                  </a:moveTo>
                  <a:lnTo>
                    <a:pt x="379" y="1891"/>
                  </a:lnTo>
                  <a:lnTo>
                    <a:pt x="1" y="11330"/>
                  </a:lnTo>
                  <a:lnTo>
                    <a:pt x="3715" y="12654"/>
                  </a:lnTo>
                  <a:lnTo>
                    <a:pt x="2769" y="5433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8193668" y="2729738"/>
              <a:ext cx="323780" cy="574207"/>
            </a:xfrm>
            <a:custGeom>
              <a:rect b="b" l="l" r="r" t="t"/>
              <a:pathLst>
                <a:path extrusionOk="0" h="7961" w="4489">
                  <a:moveTo>
                    <a:pt x="4488" y="0"/>
                  </a:moveTo>
                  <a:lnTo>
                    <a:pt x="4454" y="18"/>
                  </a:lnTo>
                  <a:lnTo>
                    <a:pt x="3285" y="1084"/>
                  </a:lnTo>
                  <a:lnTo>
                    <a:pt x="2236" y="2029"/>
                  </a:lnTo>
                  <a:lnTo>
                    <a:pt x="1" y="4058"/>
                  </a:lnTo>
                  <a:lnTo>
                    <a:pt x="104" y="4367"/>
                  </a:lnTo>
                  <a:lnTo>
                    <a:pt x="1325" y="7961"/>
                  </a:lnTo>
                  <a:lnTo>
                    <a:pt x="3938" y="7961"/>
                  </a:lnTo>
                  <a:lnTo>
                    <a:pt x="3972" y="7565"/>
                  </a:lnTo>
                  <a:lnTo>
                    <a:pt x="4161" y="4557"/>
                  </a:lnTo>
                  <a:lnTo>
                    <a:pt x="4471" y="138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8783959" y="2825235"/>
              <a:ext cx="563099" cy="478710"/>
            </a:xfrm>
            <a:custGeom>
              <a:rect b="b" l="l" r="r" t="t"/>
              <a:pathLst>
                <a:path extrusionOk="0" h="6637" w="7807">
                  <a:moveTo>
                    <a:pt x="1" y="0"/>
                  </a:moveTo>
                  <a:lnTo>
                    <a:pt x="1135" y="3525"/>
                  </a:lnTo>
                  <a:lnTo>
                    <a:pt x="2150" y="6637"/>
                  </a:lnTo>
                  <a:cubicBezTo>
                    <a:pt x="2425" y="6637"/>
                    <a:pt x="2700" y="6620"/>
                    <a:pt x="2958" y="6602"/>
                  </a:cubicBezTo>
                  <a:cubicBezTo>
                    <a:pt x="5004" y="6482"/>
                    <a:pt x="6758" y="6396"/>
                    <a:pt x="7480" y="6362"/>
                  </a:cubicBezTo>
                  <a:lnTo>
                    <a:pt x="7600" y="6345"/>
                  </a:lnTo>
                  <a:lnTo>
                    <a:pt x="7806" y="6345"/>
                  </a:lnTo>
                  <a:lnTo>
                    <a:pt x="7015" y="3834"/>
                  </a:lnTo>
                  <a:lnTo>
                    <a:pt x="6534" y="22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8193668" y="2093574"/>
              <a:ext cx="322482" cy="928858"/>
            </a:xfrm>
            <a:custGeom>
              <a:rect b="b" l="l" r="r" t="t"/>
              <a:pathLst>
                <a:path extrusionOk="0" h="12878" w="4471">
                  <a:moveTo>
                    <a:pt x="1686" y="0"/>
                  </a:moveTo>
                  <a:lnTo>
                    <a:pt x="1" y="6499"/>
                  </a:lnTo>
                  <a:lnTo>
                    <a:pt x="1" y="12878"/>
                  </a:lnTo>
                  <a:lnTo>
                    <a:pt x="4471" y="8958"/>
                  </a:lnTo>
                  <a:lnTo>
                    <a:pt x="3697" y="2356"/>
                  </a:lnTo>
                  <a:lnTo>
                    <a:pt x="3285" y="9904"/>
                  </a:lnTo>
                  <a:lnTo>
                    <a:pt x="2236" y="10849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8715799" y="2304402"/>
              <a:ext cx="539514" cy="685788"/>
            </a:xfrm>
            <a:custGeom>
              <a:rect b="b" l="l" r="r" t="t"/>
              <a:pathLst>
                <a:path extrusionOk="0" h="9508" w="7480">
                  <a:moveTo>
                    <a:pt x="0" y="0"/>
                  </a:moveTo>
                  <a:lnTo>
                    <a:pt x="946" y="7221"/>
                  </a:lnTo>
                  <a:lnTo>
                    <a:pt x="7479" y="9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8770327" y="1784796"/>
              <a:ext cx="143894" cy="584161"/>
            </a:xfrm>
            <a:custGeom>
              <a:rect b="b" l="l" r="r" t="t"/>
              <a:pathLst>
                <a:path extrusionOk="0" h="8099" w="1995">
                  <a:moveTo>
                    <a:pt x="1" y="0"/>
                  </a:moveTo>
                  <a:lnTo>
                    <a:pt x="1995" y="8098"/>
                  </a:lnTo>
                  <a:lnTo>
                    <a:pt x="1754" y="1582"/>
                  </a:lnTo>
                  <a:lnTo>
                    <a:pt x="1720" y="1496"/>
                  </a:lnTo>
                  <a:lnTo>
                    <a:pt x="1410" y="568"/>
                  </a:lnTo>
                  <a:lnTo>
                    <a:pt x="1393" y="5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8431761" y="1618614"/>
              <a:ext cx="120381" cy="458875"/>
            </a:xfrm>
            <a:custGeom>
              <a:rect b="b" l="l" r="r" t="t"/>
              <a:pathLst>
                <a:path extrusionOk="0" h="6362" w="1669">
                  <a:moveTo>
                    <a:pt x="1669" y="0"/>
                  </a:moveTo>
                  <a:lnTo>
                    <a:pt x="1" y="379"/>
                  </a:lnTo>
                  <a:lnTo>
                    <a:pt x="396" y="6362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9105143" y="2014161"/>
              <a:ext cx="1298" cy="104296"/>
            </a:xfrm>
            <a:custGeom>
              <a:rect b="b" l="l" r="r" t="t"/>
              <a:pathLst>
                <a:path extrusionOk="0" h="1446" w="18">
                  <a:moveTo>
                    <a:pt x="18" y="53"/>
                  </a:moveTo>
                  <a:lnTo>
                    <a:pt x="18" y="1445"/>
                  </a:lnTo>
                  <a:lnTo>
                    <a:pt x="18" y="1411"/>
                  </a:lnTo>
                  <a:lnTo>
                    <a:pt x="1" y="1394"/>
                  </a:lnTo>
                  <a:lnTo>
                    <a:pt x="1" y="1"/>
                  </a:lnTo>
                  <a:cubicBezTo>
                    <a:pt x="18" y="18"/>
                    <a:pt x="18" y="35"/>
                    <a:pt x="18" y="53"/>
                  </a:cubicBez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9211820" y="2641670"/>
              <a:ext cx="3751" cy="13704"/>
            </a:xfrm>
            <a:custGeom>
              <a:rect b="b" l="l" r="r" t="t"/>
              <a:pathLst>
                <a:path extrusionOk="0" h="190" w="52">
                  <a:moveTo>
                    <a:pt x="52" y="190"/>
                  </a:moveTo>
                  <a:lnTo>
                    <a:pt x="35" y="121"/>
                  </a:lnTo>
                  <a:lnTo>
                    <a:pt x="0" y="1"/>
                  </a:lnTo>
                  <a:cubicBezTo>
                    <a:pt x="17" y="52"/>
                    <a:pt x="35" y="104"/>
                    <a:pt x="52" y="155"/>
                  </a:cubicBezTo>
                  <a:lnTo>
                    <a:pt x="52" y="190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9255240" y="2990118"/>
              <a:ext cx="267882" cy="313827"/>
            </a:xfrm>
            <a:custGeom>
              <a:rect b="b" l="l" r="r" t="t"/>
              <a:pathLst>
                <a:path extrusionOk="0" h="4351" w="3714">
                  <a:moveTo>
                    <a:pt x="0" y="1"/>
                  </a:moveTo>
                  <a:lnTo>
                    <a:pt x="481" y="1548"/>
                  </a:lnTo>
                  <a:lnTo>
                    <a:pt x="1272" y="4059"/>
                  </a:lnTo>
                  <a:cubicBezTo>
                    <a:pt x="1410" y="4076"/>
                    <a:pt x="1565" y="4110"/>
                    <a:pt x="1719" y="4144"/>
                  </a:cubicBezTo>
                  <a:lnTo>
                    <a:pt x="1737" y="4144"/>
                  </a:lnTo>
                  <a:cubicBezTo>
                    <a:pt x="1737" y="4144"/>
                    <a:pt x="3060" y="4316"/>
                    <a:pt x="3060" y="4316"/>
                  </a:cubicBezTo>
                  <a:lnTo>
                    <a:pt x="3714" y="4351"/>
                  </a:lnTo>
                  <a:lnTo>
                    <a:pt x="3714" y="4334"/>
                  </a:lnTo>
                  <a:lnTo>
                    <a:pt x="3095" y="1634"/>
                  </a:lnTo>
                  <a:lnTo>
                    <a:pt x="2665" y="1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6264113" y="3305171"/>
              <a:ext cx="1298" cy="1298"/>
            </a:xfrm>
            <a:custGeom>
              <a:rect b="b" l="l" r="r" t="t"/>
              <a:pathLst>
                <a:path extrusionOk="0" h="18" w="18">
                  <a:moveTo>
                    <a:pt x="17" y="0"/>
                  </a:move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6493478" y="3266727"/>
              <a:ext cx="611497" cy="42195"/>
            </a:xfrm>
            <a:custGeom>
              <a:rect b="b" l="l" r="r" t="t"/>
              <a:pathLst>
                <a:path extrusionOk="0" h="585" w="8478">
                  <a:moveTo>
                    <a:pt x="895" y="0"/>
                  </a:moveTo>
                  <a:lnTo>
                    <a:pt x="18" y="516"/>
                  </a:lnTo>
                  <a:lnTo>
                    <a:pt x="1" y="516"/>
                  </a:lnTo>
                  <a:lnTo>
                    <a:pt x="1" y="533"/>
                  </a:lnTo>
                  <a:lnTo>
                    <a:pt x="620" y="533"/>
                  </a:lnTo>
                  <a:lnTo>
                    <a:pt x="5400" y="567"/>
                  </a:lnTo>
                  <a:lnTo>
                    <a:pt x="6895" y="585"/>
                  </a:lnTo>
                  <a:lnTo>
                    <a:pt x="8477" y="585"/>
                  </a:lnTo>
                  <a:lnTo>
                    <a:pt x="8477" y="567"/>
                  </a:lnTo>
                  <a:lnTo>
                    <a:pt x="8443" y="516"/>
                  </a:lnTo>
                  <a:lnTo>
                    <a:pt x="8116" y="120"/>
                  </a:lnTo>
                  <a:lnTo>
                    <a:pt x="7428" y="120"/>
                  </a:lnTo>
                  <a:lnTo>
                    <a:pt x="6517" y="516"/>
                  </a:lnTo>
                  <a:lnTo>
                    <a:pt x="5400" y="138"/>
                  </a:lnTo>
                  <a:lnTo>
                    <a:pt x="5314" y="13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8356171" y="3262977"/>
              <a:ext cx="424182" cy="40968"/>
            </a:xfrm>
            <a:custGeom>
              <a:rect b="b" l="l" r="r" t="t"/>
              <a:pathLst>
                <a:path extrusionOk="0" h="568" w="5881">
                  <a:moveTo>
                    <a:pt x="2923" y="0"/>
                  </a:moveTo>
                  <a:lnTo>
                    <a:pt x="1719" y="172"/>
                  </a:lnTo>
                  <a:lnTo>
                    <a:pt x="309" y="361"/>
                  </a:lnTo>
                  <a:lnTo>
                    <a:pt x="0" y="568"/>
                  </a:lnTo>
                  <a:lnTo>
                    <a:pt x="5880" y="568"/>
                  </a:lnTo>
                  <a:lnTo>
                    <a:pt x="5278" y="276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8993562" y="3262977"/>
              <a:ext cx="483687" cy="38516"/>
            </a:xfrm>
            <a:custGeom>
              <a:rect b="b" l="l" r="r" t="t"/>
              <a:pathLst>
                <a:path extrusionOk="0" h="534" w="6706">
                  <a:moveTo>
                    <a:pt x="997" y="0"/>
                  </a:moveTo>
                  <a:lnTo>
                    <a:pt x="0" y="533"/>
                  </a:lnTo>
                  <a:lnTo>
                    <a:pt x="6706" y="533"/>
                  </a:lnTo>
                  <a:lnTo>
                    <a:pt x="4900" y="27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6336024" y="3021133"/>
              <a:ext cx="2524" cy="8800"/>
            </a:xfrm>
            <a:custGeom>
              <a:rect b="b" l="l" r="r" t="t"/>
              <a:pathLst>
                <a:path extrusionOk="0" h="122" w="35">
                  <a:moveTo>
                    <a:pt x="35" y="1"/>
                  </a:moveTo>
                  <a:cubicBezTo>
                    <a:pt x="35" y="35"/>
                    <a:pt x="18" y="87"/>
                    <a:pt x="0" y="121"/>
                  </a:cubicBezTo>
                  <a:lnTo>
                    <a:pt x="18" y="70"/>
                  </a:lnTo>
                  <a:cubicBezTo>
                    <a:pt x="35" y="52"/>
                    <a:pt x="35" y="18"/>
                    <a:pt x="35" y="1"/>
                  </a:cubicBez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" name="Google Shape;407;p14"/>
          <p:cNvGrpSpPr/>
          <p:nvPr/>
        </p:nvGrpSpPr>
        <p:grpSpPr>
          <a:xfrm rot="-5400000">
            <a:off x="3878022" y="-15600"/>
            <a:ext cx="1304183" cy="8681788"/>
            <a:chOff x="5424952" y="50196"/>
            <a:chExt cx="819314" cy="5454070"/>
          </a:xfrm>
        </p:grpSpPr>
        <p:sp>
          <p:nvSpPr>
            <p:cNvPr id="408" name="Google Shape;408;p14"/>
            <p:cNvSpPr/>
            <p:nvPr/>
          </p:nvSpPr>
          <p:spPr>
            <a:xfrm>
              <a:off x="5520743" y="1039660"/>
              <a:ext cx="79850" cy="206650"/>
            </a:xfrm>
            <a:custGeom>
              <a:rect b="b" l="l" r="r" t="t"/>
              <a:pathLst>
                <a:path extrusionOk="0" h="8266" w="3194">
                  <a:moveTo>
                    <a:pt x="1059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2" y="195"/>
                    <a:pt x="388" y="1502"/>
                    <a:pt x="268" y="1983"/>
                  </a:cubicBezTo>
                  <a:cubicBezTo>
                    <a:pt x="165" y="2447"/>
                    <a:pt x="10" y="3204"/>
                    <a:pt x="10" y="3204"/>
                  </a:cubicBezTo>
                  <a:cubicBezTo>
                    <a:pt x="10" y="3204"/>
                    <a:pt x="182" y="3204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2"/>
                    <a:pt x="216" y="4184"/>
                  </a:cubicBezTo>
                  <a:cubicBezTo>
                    <a:pt x="216" y="4476"/>
                    <a:pt x="27" y="4872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400" y="5007"/>
                    <a:pt x="405" y="5009"/>
                  </a:cubicBezTo>
                  <a:cubicBezTo>
                    <a:pt x="491" y="5026"/>
                    <a:pt x="1076" y="6660"/>
                    <a:pt x="1093" y="6883"/>
                  </a:cubicBezTo>
                  <a:cubicBezTo>
                    <a:pt x="1093" y="7124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1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9"/>
                  </a:cubicBezTo>
                  <a:cubicBezTo>
                    <a:pt x="2400" y="8224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95" y="6023"/>
                  </a:cubicBezTo>
                  <a:cubicBezTo>
                    <a:pt x="2159" y="5095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30" y="4287"/>
                  </a:cubicBezTo>
                  <a:cubicBezTo>
                    <a:pt x="2881" y="4235"/>
                    <a:pt x="2451" y="3737"/>
                    <a:pt x="2434" y="3634"/>
                  </a:cubicBezTo>
                  <a:cubicBezTo>
                    <a:pt x="2417" y="3548"/>
                    <a:pt x="2434" y="3290"/>
                    <a:pt x="2434" y="3204"/>
                  </a:cubicBezTo>
                  <a:cubicBezTo>
                    <a:pt x="2434" y="3182"/>
                    <a:pt x="2468" y="3174"/>
                    <a:pt x="2521" y="3174"/>
                  </a:cubicBezTo>
                  <a:cubicBezTo>
                    <a:pt x="2677" y="3174"/>
                    <a:pt x="2999" y="3243"/>
                    <a:pt x="3132" y="3243"/>
                  </a:cubicBezTo>
                  <a:cubicBezTo>
                    <a:pt x="3171" y="3243"/>
                    <a:pt x="3194" y="3237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50" y="745"/>
                  </a:cubicBezTo>
                  <a:cubicBezTo>
                    <a:pt x="1607" y="261"/>
                    <a:pt x="1386" y="19"/>
                    <a:pt x="1260" y="19"/>
                  </a:cubicBezTo>
                  <a:cubicBezTo>
                    <a:pt x="1225" y="19"/>
                    <a:pt x="1198" y="37"/>
                    <a:pt x="1179" y="75"/>
                  </a:cubicBezTo>
                  <a:cubicBezTo>
                    <a:pt x="1179" y="75"/>
                    <a:pt x="1130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5600600" y="494318"/>
              <a:ext cx="79875" cy="206625"/>
            </a:xfrm>
            <a:custGeom>
              <a:rect b="b" l="l" r="r" t="t"/>
              <a:pathLst>
                <a:path extrusionOk="0" h="8265" w="3195">
                  <a:moveTo>
                    <a:pt x="1060" y="0"/>
                  </a:moveTo>
                  <a:cubicBezTo>
                    <a:pt x="1029" y="0"/>
                    <a:pt x="993" y="15"/>
                    <a:pt x="956" y="57"/>
                  </a:cubicBezTo>
                  <a:cubicBezTo>
                    <a:pt x="853" y="177"/>
                    <a:pt x="372" y="1501"/>
                    <a:pt x="269" y="1966"/>
                  </a:cubicBezTo>
                  <a:cubicBezTo>
                    <a:pt x="165" y="2447"/>
                    <a:pt x="11" y="3186"/>
                    <a:pt x="11" y="3186"/>
                  </a:cubicBezTo>
                  <a:cubicBezTo>
                    <a:pt x="11" y="3186"/>
                    <a:pt x="183" y="3186"/>
                    <a:pt x="234" y="3083"/>
                  </a:cubicBezTo>
                  <a:lnTo>
                    <a:pt x="234" y="3083"/>
                  </a:lnTo>
                  <a:cubicBezTo>
                    <a:pt x="234" y="3083"/>
                    <a:pt x="234" y="3891"/>
                    <a:pt x="217" y="4183"/>
                  </a:cubicBezTo>
                  <a:cubicBezTo>
                    <a:pt x="217" y="4459"/>
                    <a:pt x="28" y="4854"/>
                    <a:pt x="11" y="5026"/>
                  </a:cubicBezTo>
                  <a:cubicBezTo>
                    <a:pt x="1" y="5080"/>
                    <a:pt x="22" y="5099"/>
                    <a:pt x="59" y="5099"/>
                  </a:cubicBezTo>
                  <a:cubicBezTo>
                    <a:pt x="147" y="5099"/>
                    <a:pt x="326" y="4991"/>
                    <a:pt x="396" y="4991"/>
                  </a:cubicBezTo>
                  <a:cubicBezTo>
                    <a:pt x="400" y="4991"/>
                    <a:pt x="403" y="4991"/>
                    <a:pt x="406" y="4992"/>
                  </a:cubicBezTo>
                  <a:cubicBezTo>
                    <a:pt x="492" y="5026"/>
                    <a:pt x="1077" y="6642"/>
                    <a:pt x="1077" y="6883"/>
                  </a:cubicBezTo>
                  <a:cubicBezTo>
                    <a:pt x="1094" y="7106"/>
                    <a:pt x="509" y="8035"/>
                    <a:pt x="475" y="8207"/>
                  </a:cubicBezTo>
                  <a:cubicBezTo>
                    <a:pt x="465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6" y="8035"/>
                  </a:cubicBezTo>
                  <a:cubicBezTo>
                    <a:pt x="1275" y="8034"/>
                    <a:pt x="1285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1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14" y="6969"/>
                    <a:pt x="1696" y="6023"/>
                  </a:cubicBezTo>
                  <a:cubicBezTo>
                    <a:pt x="2160" y="5078"/>
                    <a:pt x="2314" y="4355"/>
                    <a:pt x="2314" y="4355"/>
                  </a:cubicBezTo>
                  <a:cubicBezTo>
                    <a:pt x="2314" y="4355"/>
                    <a:pt x="2762" y="4355"/>
                    <a:pt x="2830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8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1" y="3163"/>
                  </a:cubicBezTo>
                  <a:cubicBezTo>
                    <a:pt x="2658" y="3163"/>
                    <a:pt x="2982" y="3226"/>
                    <a:pt x="3124" y="3226"/>
                  </a:cubicBezTo>
                  <a:cubicBezTo>
                    <a:pt x="3168" y="3226"/>
                    <a:pt x="3195" y="3220"/>
                    <a:pt x="3191" y="3203"/>
                  </a:cubicBezTo>
                  <a:cubicBezTo>
                    <a:pt x="3105" y="2877"/>
                    <a:pt x="2400" y="2395"/>
                    <a:pt x="2366" y="2155"/>
                  </a:cubicBezTo>
                  <a:cubicBezTo>
                    <a:pt x="2332" y="1931"/>
                    <a:pt x="2160" y="1347"/>
                    <a:pt x="1850" y="745"/>
                  </a:cubicBezTo>
                  <a:cubicBezTo>
                    <a:pt x="1610" y="264"/>
                    <a:pt x="1390" y="11"/>
                    <a:pt x="1264" y="11"/>
                  </a:cubicBezTo>
                  <a:cubicBezTo>
                    <a:pt x="1227" y="11"/>
                    <a:pt x="1199" y="32"/>
                    <a:pt x="1180" y="74"/>
                  </a:cubicBezTo>
                  <a:cubicBezTo>
                    <a:pt x="1180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5947132" y="2893795"/>
              <a:ext cx="79850" cy="206775"/>
            </a:xfrm>
            <a:custGeom>
              <a:rect b="b" l="l" r="r" t="t"/>
              <a:pathLst>
                <a:path extrusionOk="0" h="8271" w="3194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2" y="187"/>
                    <a:pt x="371" y="1494"/>
                    <a:pt x="268" y="1975"/>
                  </a:cubicBezTo>
                  <a:cubicBezTo>
                    <a:pt x="165" y="2439"/>
                    <a:pt x="10" y="3196"/>
                    <a:pt x="10" y="3196"/>
                  </a:cubicBezTo>
                  <a:cubicBezTo>
                    <a:pt x="10" y="3196"/>
                    <a:pt x="182" y="3196"/>
                    <a:pt x="234" y="3076"/>
                  </a:cubicBezTo>
                  <a:lnTo>
                    <a:pt x="234" y="3076"/>
                  </a:lnTo>
                  <a:cubicBezTo>
                    <a:pt x="234" y="3076"/>
                    <a:pt x="234" y="3884"/>
                    <a:pt x="216" y="4176"/>
                  </a:cubicBezTo>
                  <a:cubicBezTo>
                    <a:pt x="216" y="4468"/>
                    <a:pt x="27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4" y="4998"/>
                  </a:cubicBezTo>
                  <a:cubicBezTo>
                    <a:pt x="392" y="4998"/>
                    <a:pt x="400" y="4999"/>
                    <a:pt x="405" y="5001"/>
                  </a:cubicBezTo>
                  <a:cubicBezTo>
                    <a:pt x="491" y="5036"/>
                    <a:pt x="1076" y="6652"/>
                    <a:pt x="1076" y="6875"/>
                  </a:cubicBezTo>
                  <a:cubicBezTo>
                    <a:pt x="1093" y="7116"/>
                    <a:pt x="509" y="8044"/>
                    <a:pt x="474" y="8216"/>
                  </a:cubicBezTo>
                  <a:cubicBezTo>
                    <a:pt x="464" y="8251"/>
                    <a:pt x="476" y="8264"/>
                    <a:pt x="505" y="8264"/>
                  </a:cubicBezTo>
                  <a:cubicBezTo>
                    <a:pt x="621" y="8264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5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5" y="7150"/>
                  </a:lnTo>
                  <a:cubicBezTo>
                    <a:pt x="1385" y="7150"/>
                    <a:pt x="1214" y="6961"/>
                    <a:pt x="1695" y="6033"/>
                  </a:cubicBezTo>
                  <a:cubicBezTo>
                    <a:pt x="2159" y="5087"/>
                    <a:pt x="2314" y="4365"/>
                    <a:pt x="2314" y="4365"/>
                  </a:cubicBezTo>
                  <a:cubicBezTo>
                    <a:pt x="2314" y="4365"/>
                    <a:pt x="2761" y="4348"/>
                    <a:pt x="2830" y="4279"/>
                  </a:cubicBezTo>
                  <a:cubicBezTo>
                    <a:pt x="2881" y="4227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8" y="3166"/>
                    <a:pt x="2522" y="3166"/>
                  </a:cubicBezTo>
                  <a:cubicBezTo>
                    <a:pt x="2677" y="3166"/>
                    <a:pt x="2999" y="3235"/>
                    <a:pt x="3132" y="3235"/>
                  </a:cubicBezTo>
                  <a:cubicBezTo>
                    <a:pt x="3171" y="3235"/>
                    <a:pt x="3194" y="3229"/>
                    <a:pt x="3191" y="3213"/>
                  </a:cubicBezTo>
                  <a:cubicBezTo>
                    <a:pt x="3105" y="2886"/>
                    <a:pt x="2400" y="2388"/>
                    <a:pt x="2365" y="2164"/>
                  </a:cubicBezTo>
                  <a:cubicBezTo>
                    <a:pt x="2331" y="1941"/>
                    <a:pt x="2159" y="1356"/>
                    <a:pt x="1850" y="737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8" y="29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5927715" y="1328114"/>
              <a:ext cx="80175" cy="206650"/>
            </a:xfrm>
            <a:custGeom>
              <a:rect b="b" l="l" r="r" t="t"/>
              <a:pathLst>
                <a:path extrusionOk="0" h="8266" w="3207">
                  <a:moveTo>
                    <a:pt x="1063" y="1"/>
                  </a:moveTo>
                  <a:cubicBezTo>
                    <a:pt x="1032" y="1"/>
                    <a:pt x="999" y="15"/>
                    <a:pt x="967" y="57"/>
                  </a:cubicBezTo>
                  <a:cubicBezTo>
                    <a:pt x="847" y="178"/>
                    <a:pt x="383" y="1502"/>
                    <a:pt x="280" y="1966"/>
                  </a:cubicBezTo>
                  <a:cubicBezTo>
                    <a:pt x="159" y="2447"/>
                    <a:pt x="22" y="3187"/>
                    <a:pt x="22" y="3187"/>
                  </a:cubicBezTo>
                  <a:cubicBezTo>
                    <a:pt x="22" y="3187"/>
                    <a:pt x="194" y="3187"/>
                    <a:pt x="245" y="3083"/>
                  </a:cubicBezTo>
                  <a:lnTo>
                    <a:pt x="245" y="3083"/>
                  </a:lnTo>
                  <a:cubicBezTo>
                    <a:pt x="245" y="3084"/>
                    <a:pt x="245" y="3892"/>
                    <a:pt x="228" y="4184"/>
                  </a:cubicBezTo>
                  <a:cubicBezTo>
                    <a:pt x="228" y="4459"/>
                    <a:pt x="39" y="4854"/>
                    <a:pt x="5" y="5043"/>
                  </a:cubicBezTo>
                  <a:cubicBezTo>
                    <a:pt x="0" y="5089"/>
                    <a:pt x="20" y="5106"/>
                    <a:pt x="53" y="5106"/>
                  </a:cubicBezTo>
                  <a:cubicBezTo>
                    <a:pt x="141" y="5106"/>
                    <a:pt x="323" y="4991"/>
                    <a:pt x="406" y="4991"/>
                  </a:cubicBezTo>
                  <a:cubicBezTo>
                    <a:pt x="410" y="4991"/>
                    <a:pt x="414" y="4991"/>
                    <a:pt x="417" y="4992"/>
                  </a:cubicBezTo>
                  <a:cubicBezTo>
                    <a:pt x="503" y="5026"/>
                    <a:pt x="1088" y="6642"/>
                    <a:pt x="1088" y="6883"/>
                  </a:cubicBezTo>
                  <a:cubicBezTo>
                    <a:pt x="1105" y="7107"/>
                    <a:pt x="520" y="8052"/>
                    <a:pt x="469" y="8207"/>
                  </a:cubicBezTo>
                  <a:cubicBezTo>
                    <a:pt x="462" y="8243"/>
                    <a:pt x="478" y="8257"/>
                    <a:pt x="512" y="8257"/>
                  </a:cubicBezTo>
                  <a:cubicBezTo>
                    <a:pt x="639" y="8257"/>
                    <a:pt x="1014" y="8049"/>
                    <a:pt x="1260" y="8035"/>
                  </a:cubicBezTo>
                  <a:cubicBezTo>
                    <a:pt x="1558" y="8035"/>
                    <a:pt x="2044" y="8265"/>
                    <a:pt x="2230" y="8265"/>
                  </a:cubicBezTo>
                  <a:cubicBezTo>
                    <a:pt x="2247" y="8265"/>
                    <a:pt x="2262" y="8263"/>
                    <a:pt x="2274" y="8259"/>
                  </a:cubicBezTo>
                  <a:cubicBezTo>
                    <a:pt x="2412" y="8207"/>
                    <a:pt x="1380" y="7141"/>
                    <a:pt x="1380" y="7141"/>
                  </a:cubicBezTo>
                  <a:cubicBezTo>
                    <a:pt x="1380" y="7141"/>
                    <a:pt x="1225" y="6969"/>
                    <a:pt x="1689" y="6023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1" y="4287"/>
                  </a:cubicBezTo>
                  <a:cubicBezTo>
                    <a:pt x="2893" y="4235"/>
                    <a:pt x="2463" y="3720"/>
                    <a:pt x="2446" y="3634"/>
                  </a:cubicBezTo>
                  <a:cubicBezTo>
                    <a:pt x="2429" y="3548"/>
                    <a:pt x="2446" y="3290"/>
                    <a:pt x="2446" y="3187"/>
                  </a:cubicBezTo>
                  <a:cubicBezTo>
                    <a:pt x="2446" y="3171"/>
                    <a:pt x="2471" y="3165"/>
                    <a:pt x="2513" y="3165"/>
                  </a:cubicBezTo>
                  <a:cubicBezTo>
                    <a:pt x="2652" y="3165"/>
                    <a:pt x="2974" y="3233"/>
                    <a:pt x="3124" y="3233"/>
                  </a:cubicBezTo>
                  <a:cubicBezTo>
                    <a:pt x="3175" y="3233"/>
                    <a:pt x="3206" y="3225"/>
                    <a:pt x="3202" y="3204"/>
                  </a:cubicBezTo>
                  <a:cubicBezTo>
                    <a:pt x="3117" y="2877"/>
                    <a:pt x="2394" y="2396"/>
                    <a:pt x="2377" y="2172"/>
                  </a:cubicBezTo>
                  <a:cubicBezTo>
                    <a:pt x="2343" y="1949"/>
                    <a:pt x="2171" y="1364"/>
                    <a:pt x="1861" y="745"/>
                  </a:cubicBezTo>
                  <a:cubicBezTo>
                    <a:pt x="1619" y="261"/>
                    <a:pt x="1398" y="19"/>
                    <a:pt x="1272" y="19"/>
                  </a:cubicBezTo>
                  <a:cubicBezTo>
                    <a:pt x="1237" y="19"/>
                    <a:pt x="1210" y="37"/>
                    <a:pt x="1191" y="75"/>
                  </a:cubicBezTo>
                  <a:cubicBezTo>
                    <a:pt x="1191" y="75"/>
                    <a:pt x="1133" y="1"/>
                    <a:pt x="106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5424952" y="5297490"/>
              <a:ext cx="79950" cy="206775"/>
            </a:xfrm>
            <a:custGeom>
              <a:rect b="b" l="l" r="r" t="t"/>
              <a:pathLst>
                <a:path extrusionOk="0" h="8271" w="3198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3" y="187"/>
                    <a:pt x="388" y="1494"/>
                    <a:pt x="268" y="1975"/>
                  </a:cubicBezTo>
                  <a:cubicBezTo>
                    <a:pt x="165" y="2457"/>
                    <a:pt x="10" y="3196"/>
                    <a:pt x="10" y="3196"/>
                  </a:cubicBezTo>
                  <a:cubicBezTo>
                    <a:pt x="10" y="3196"/>
                    <a:pt x="182" y="3196"/>
                    <a:pt x="251" y="3076"/>
                  </a:cubicBezTo>
                  <a:lnTo>
                    <a:pt x="251" y="3076"/>
                  </a:lnTo>
                  <a:cubicBezTo>
                    <a:pt x="251" y="3076"/>
                    <a:pt x="234" y="3901"/>
                    <a:pt x="216" y="4176"/>
                  </a:cubicBezTo>
                  <a:cubicBezTo>
                    <a:pt x="216" y="4468"/>
                    <a:pt x="45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5" y="4998"/>
                  </a:cubicBezTo>
                  <a:cubicBezTo>
                    <a:pt x="393" y="4998"/>
                    <a:pt x="400" y="4999"/>
                    <a:pt x="406" y="5001"/>
                  </a:cubicBezTo>
                  <a:cubicBezTo>
                    <a:pt x="509" y="5036"/>
                    <a:pt x="1076" y="6652"/>
                    <a:pt x="1093" y="6875"/>
                  </a:cubicBezTo>
                  <a:cubicBezTo>
                    <a:pt x="1093" y="7116"/>
                    <a:pt x="526" y="8044"/>
                    <a:pt x="474" y="8216"/>
                  </a:cubicBezTo>
                  <a:cubicBezTo>
                    <a:pt x="464" y="8251"/>
                    <a:pt x="476" y="8265"/>
                    <a:pt x="505" y="8265"/>
                  </a:cubicBezTo>
                  <a:cubicBezTo>
                    <a:pt x="622" y="8265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6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6" y="7150"/>
                  </a:lnTo>
                  <a:cubicBezTo>
                    <a:pt x="1386" y="7150"/>
                    <a:pt x="1231" y="6961"/>
                    <a:pt x="1695" y="6033"/>
                  </a:cubicBezTo>
                  <a:cubicBezTo>
                    <a:pt x="2159" y="5087"/>
                    <a:pt x="2331" y="4365"/>
                    <a:pt x="2331" y="4365"/>
                  </a:cubicBezTo>
                  <a:cubicBezTo>
                    <a:pt x="2331" y="4365"/>
                    <a:pt x="2778" y="4365"/>
                    <a:pt x="2847" y="4279"/>
                  </a:cubicBezTo>
                  <a:cubicBezTo>
                    <a:pt x="2881" y="4228"/>
                    <a:pt x="2452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9" y="3166"/>
                    <a:pt x="2523" y="3166"/>
                  </a:cubicBezTo>
                  <a:cubicBezTo>
                    <a:pt x="2682" y="3166"/>
                    <a:pt x="3009" y="3235"/>
                    <a:pt x="3138" y="3235"/>
                  </a:cubicBezTo>
                  <a:cubicBezTo>
                    <a:pt x="3176" y="3235"/>
                    <a:pt x="3197" y="3229"/>
                    <a:pt x="3191" y="3213"/>
                  </a:cubicBezTo>
                  <a:cubicBezTo>
                    <a:pt x="3105" y="2887"/>
                    <a:pt x="2400" y="2388"/>
                    <a:pt x="2366" y="2164"/>
                  </a:cubicBezTo>
                  <a:cubicBezTo>
                    <a:pt x="2348" y="1941"/>
                    <a:pt x="2159" y="1356"/>
                    <a:pt x="1850" y="737"/>
                  </a:cubicBezTo>
                  <a:cubicBezTo>
                    <a:pt x="1619" y="263"/>
                    <a:pt x="1399" y="13"/>
                    <a:pt x="1266" y="13"/>
                  </a:cubicBezTo>
                  <a:cubicBezTo>
                    <a:pt x="1230" y="13"/>
                    <a:pt x="1201" y="31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6164416" y="50196"/>
              <a:ext cx="79850" cy="206650"/>
            </a:xfrm>
            <a:custGeom>
              <a:rect b="b" l="l" r="r" t="t"/>
              <a:pathLst>
                <a:path extrusionOk="0" h="8266" w="3194">
                  <a:moveTo>
                    <a:pt x="1059" y="0"/>
                  </a:moveTo>
                  <a:cubicBezTo>
                    <a:pt x="1028" y="0"/>
                    <a:pt x="992" y="15"/>
                    <a:pt x="955" y="57"/>
                  </a:cubicBezTo>
                  <a:cubicBezTo>
                    <a:pt x="852" y="178"/>
                    <a:pt x="388" y="1502"/>
                    <a:pt x="268" y="1966"/>
                  </a:cubicBezTo>
                  <a:cubicBezTo>
                    <a:pt x="165" y="2447"/>
                    <a:pt x="10" y="3187"/>
                    <a:pt x="10" y="3187"/>
                  </a:cubicBezTo>
                  <a:cubicBezTo>
                    <a:pt x="10" y="3187"/>
                    <a:pt x="182" y="3187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1"/>
                    <a:pt x="216" y="4184"/>
                  </a:cubicBezTo>
                  <a:cubicBezTo>
                    <a:pt x="216" y="4476"/>
                    <a:pt x="27" y="4854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399" y="5007"/>
                    <a:pt x="405" y="5009"/>
                  </a:cubicBezTo>
                  <a:cubicBezTo>
                    <a:pt x="491" y="5026"/>
                    <a:pt x="1076" y="6642"/>
                    <a:pt x="1076" y="6883"/>
                  </a:cubicBezTo>
                  <a:cubicBezTo>
                    <a:pt x="1093" y="7107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0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8"/>
                  </a:cubicBezTo>
                  <a:cubicBezTo>
                    <a:pt x="2400" y="8207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78" y="6023"/>
                  </a:cubicBezTo>
                  <a:cubicBezTo>
                    <a:pt x="2159" y="5078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29" y="4287"/>
                  </a:cubicBezTo>
                  <a:cubicBezTo>
                    <a:pt x="2881" y="4235"/>
                    <a:pt x="2451" y="3719"/>
                    <a:pt x="2434" y="3634"/>
                  </a:cubicBezTo>
                  <a:cubicBezTo>
                    <a:pt x="2417" y="3548"/>
                    <a:pt x="2434" y="3290"/>
                    <a:pt x="2434" y="3187"/>
                  </a:cubicBezTo>
                  <a:cubicBezTo>
                    <a:pt x="2434" y="3171"/>
                    <a:pt x="2459" y="3165"/>
                    <a:pt x="2500" y="3165"/>
                  </a:cubicBezTo>
                  <a:cubicBezTo>
                    <a:pt x="2645" y="3165"/>
                    <a:pt x="2994" y="3242"/>
                    <a:pt x="3133" y="3242"/>
                  </a:cubicBezTo>
                  <a:cubicBezTo>
                    <a:pt x="3171" y="3242"/>
                    <a:pt x="3194" y="3236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49" y="745"/>
                  </a:cubicBezTo>
                  <a:cubicBezTo>
                    <a:pt x="1607" y="261"/>
                    <a:pt x="1386" y="18"/>
                    <a:pt x="1260" y="18"/>
                  </a:cubicBezTo>
                  <a:cubicBezTo>
                    <a:pt x="1225" y="18"/>
                    <a:pt x="1198" y="37"/>
                    <a:pt x="1179" y="75"/>
                  </a:cubicBezTo>
                  <a:cubicBezTo>
                    <a:pt x="1179" y="75"/>
                    <a:pt x="1129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6104195" y="3979602"/>
              <a:ext cx="79850" cy="206700"/>
            </a:xfrm>
            <a:custGeom>
              <a:rect b="b" l="l" r="r" t="t"/>
              <a:pathLst>
                <a:path extrusionOk="0" h="8268" w="3194">
                  <a:moveTo>
                    <a:pt x="1043" y="0"/>
                  </a:moveTo>
                  <a:cubicBezTo>
                    <a:pt x="1014" y="0"/>
                    <a:pt x="984" y="12"/>
                    <a:pt x="955" y="46"/>
                  </a:cubicBezTo>
                  <a:cubicBezTo>
                    <a:pt x="852" y="184"/>
                    <a:pt x="371" y="1490"/>
                    <a:pt x="268" y="1972"/>
                  </a:cubicBezTo>
                  <a:cubicBezTo>
                    <a:pt x="147" y="2453"/>
                    <a:pt x="10" y="3193"/>
                    <a:pt x="10" y="3193"/>
                  </a:cubicBezTo>
                  <a:cubicBezTo>
                    <a:pt x="10" y="3193"/>
                    <a:pt x="182" y="3193"/>
                    <a:pt x="233" y="3072"/>
                  </a:cubicBezTo>
                  <a:lnTo>
                    <a:pt x="233" y="3072"/>
                  </a:lnTo>
                  <a:cubicBezTo>
                    <a:pt x="233" y="3072"/>
                    <a:pt x="233" y="3898"/>
                    <a:pt x="216" y="4173"/>
                  </a:cubicBezTo>
                  <a:cubicBezTo>
                    <a:pt x="216" y="4465"/>
                    <a:pt x="27" y="4860"/>
                    <a:pt x="10" y="5032"/>
                  </a:cubicBezTo>
                  <a:cubicBezTo>
                    <a:pt x="0" y="5078"/>
                    <a:pt x="17" y="5095"/>
                    <a:pt x="49" y="5095"/>
                  </a:cubicBezTo>
                  <a:cubicBezTo>
                    <a:pt x="126" y="5095"/>
                    <a:pt x="294" y="4994"/>
                    <a:pt x="381" y="4994"/>
                  </a:cubicBezTo>
                  <a:cubicBezTo>
                    <a:pt x="390" y="4994"/>
                    <a:pt x="398" y="4995"/>
                    <a:pt x="405" y="4998"/>
                  </a:cubicBezTo>
                  <a:cubicBezTo>
                    <a:pt x="491" y="5032"/>
                    <a:pt x="1076" y="6648"/>
                    <a:pt x="1076" y="6872"/>
                  </a:cubicBezTo>
                  <a:cubicBezTo>
                    <a:pt x="1093" y="7113"/>
                    <a:pt x="508" y="8041"/>
                    <a:pt x="474" y="8213"/>
                  </a:cubicBezTo>
                  <a:cubicBezTo>
                    <a:pt x="464" y="8247"/>
                    <a:pt x="476" y="8261"/>
                    <a:pt x="505" y="8261"/>
                  </a:cubicBezTo>
                  <a:cubicBezTo>
                    <a:pt x="621" y="8261"/>
                    <a:pt x="1003" y="8041"/>
                    <a:pt x="1265" y="8041"/>
                  </a:cubicBezTo>
                  <a:cubicBezTo>
                    <a:pt x="1274" y="8040"/>
                    <a:pt x="1284" y="8040"/>
                    <a:pt x="1294" y="8040"/>
                  </a:cubicBezTo>
                  <a:cubicBezTo>
                    <a:pt x="1588" y="8040"/>
                    <a:pt x="2066" y="8267"/>
                    <a:pt x="2233" y="8267"/>
                  </a:cubicBezTo>
                  <a:cubicBezTo>
                    <a:pt x="2244" y="8267"/>
                    <a:pt x="2254" y="8267"/>
                    <a:pt x="2262" y="8265"/>
                  </a:cubicBezTo>
                  <a:cubicBezTo>
                    <a:pt x="2399" y="8213"/>
                    <a:pt x="1368" y="7147"/>
                    <a:pt x="1368" y="7147"/>
                  </a:cubicBezTo>
                  <a:cubicBezTo>
                    <a:pt x="1368" y="7147"/>
                    <a:pt x="1213" y="6958"/>
                    <a:pt x="1677" y="6029"/>
                  </a:cubicBezTo>
                  <a:cubicBezTo>
                    <a:pt x="2142" y="5084"/>
                    <a:pt x="2313" y="4362"/>
                    <a:pt x="2313" y="4362"/>
                  </a:cubicBezTo>
                  <a:cubicBezTo>
                    <a:pt x="2313" y="4362"/>
                    <a:pt x="2761" y="4362"/>
                    <a:pt x="2829" y="4276"/>
                  </a:cubicBezTo>
                  <a:cubicBezTo>
                    <a:pt x="2881" y="4224"/>
                    <a:pt x="2451" y="3726"/>
                    <a:pt x="2434" y="3622"/>
                  </a:cubicBezTo>
                  <a:cubicBezTo>
                    <a:pt x="2399" y="3536"/>
                    <a:pt x="2434" y="3279"/>
                    <a:pt x="2434" y="3193"/>
                  </a:cubicBezTo>
                  <a:cubicBezTo>
                    <a:pt x="2434" y="3176"/>
                    <a:pt x="2463" y="3170"/>
                    <a:pt x="2510" y="3170"/>
                  </a:cubicBezTo>
                  <a:cubicBezTo>
                    <a:pt x="2657" y="3170"/>
                    <a:pt x="2981" y="3233"/>
                    <a:pt x="3123" y="3233"/>
                  </a:cubicBezTo>
                  <a:cubicBezTo>
                    <a:pt x="3167" y="3233"/>
                    <a:pt x="3194" y="3226"/>
                    <a:pt x="3190" y="3210"/>
                  </a:cubicBezTo>
                  <a:cubicBezTo>
                    <a:pt x="3104" y="2883"/>
                    <a:pt x="2382" y="2384"/>
                    <a:pt x="2365" y="2161"/>
                  </a:cubicBezTo>
                  <a:cubicBezTo>
                    <a:pt x="2331" y="1937"/>
                    <a:pt x="2159" y="1353"/>
                    <a:pt x="1849" y="751"/>
                  </a:cubicBezTo>
                  <a:cubicBezTo>
                    <a:pt x="1609" y="270"/>
                    <a:pt x="1389" y="18"/>
                    <a:pt x="1263" y="18"/>
                  </a:cubicBezTo>
                  <a:cubicBezTo>
                    <a:pt x="1226" y="18"/>
                    <a:pt x="1198" y="38"/>
                    <a:pt x="1179" y="81"/>
                  </a:cubicBezTo>
                  <a:cubicBezTo>
                    <a:pt x="1179" y="81"/>
                    <a:pt x="1116" y="0"/>
                    <a:pt x="104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5978740" y="1536339"/>
              <a:ext cx="79850" cy="206800"/>
            </a:xfrm>
            <a:custGeom>
              <a:rect b="b" l="l" r="r" t="t"/>
              <a:pathLst>
                <a:path extrusionOk="0" h="8272" w="3194">
                  <a:moveTo>
                    <a:pt x="1058" y="1"/>
                  </a:moveTo>
                  <a:cubicBezTo>
                    <a:pt x="1027" y="1"/>
                    <a:pt x="992" y="13"/>
                    <a:pt x="955" y="50"/>
                  </a:cubicBezTo>
                  <a:cubicBezTo>
                    <a:pt x="852" y="188"/>
                    <a:pt x="371" y="1494"/>
                    <a:pt x="267" y="1976"/>
                  </a:cubicBezTo>
                  <a:cubicBezTo>
                    <a:pt x="147" y="2440"/>
                    <a:pt x="10" y="3196"/>
                    <a:pt x="10" y="3196"/>
                  </a:cubicBezTo>
                  <a:cubicBezTo>
                    <a:pt x="10" y="3196"/>
                    <a:pt x="181" y="3196"/>
                    <a:pt x="233" y="3076"/>
                  </a:cubicBezTo>
                  <a:lnTo>
                    <a:pt x="233" y="3076"/>
                  </a:lnTo>
                  <a:cubicBezTo>
                    <a:pt x="233" y="3076"/>
                    <a:pt x="233" y="3884"/>
                    <a:pt x="216" y="4176"/>
                  </a:cubicBezTo>
                  <a:cubicBezTo>
                    <a:pt x="216" y="4469"/>
                    <a:pt x="27" y="4864"/>
                    <a:pt x="10" y="5036"/>
                  </a:cubicBezTo>
                  <a:cubicBezTo>
                    <a:pt x="0" y="5082"/>
                    <a:pt x="17" y="5099"/>
                    <a:pt x="49" y="5099"/>
                  </a:cubicBezTo>
                  <a:cubicBezTo>
                    <a:pt x="126" y="5099"/>
                    <a:pt x="294" y="4998"/>
                    <a:pt x="381" y="4998"/>
                  </a:cubicBezTo>
                  <a:cubicBezTo>
                    <a:pt x="390" y="4998"/>
                    <a:pt x="398" y="4999"/>
                    <a:pt x="405" y="5002"/>
                  </a:cubicBezTo>
                  <a:cubicBezTo>
                    <a:pt x="491" y="5036"/>
                    <a:pt x="1076" y="6652"/>
                    <a:pt x="1076" y="6876"/>
                  </a:cubicBezTo>
                  <a:cubicBezTo>
                    <a:pt x="1093" y="7116"/>
                    <a:pt x="508" y="8045"/>
                    <a:pt x="474" y="8217"/>
                  </a:cubicBezTo>
                  <a:cubicBezTo>
                    <a:pt x="463" y="8251"/>
                    <a:pt x="476" y="8265"/>
                    <a:pt x="505" y="8265"/>
                  </a:cubicBezTo>
                  <a:cubicBezTo>
                    <a:pt x="621" y="8265"/>
                    <a:pt x="1003" y="8045"/>
                    <a:pt x="1265" y="8045"/>
                  </a:cubicBezTo>
                  <a:cubicBezTo>
                    <a:pt x="1274" y="8044"/>
                    <a:pt x="1284" y="8044"/>
                    <a:pt x="1293" y="8044"/>
                  </a:cubicBezTo>
                  <a:cubicBezTo>
                    <a:pt x="1588" y="8044"/>
                    <a:pt x="2066" y="8271"/>
                    <a:pt x="2233" y="8271"/>
                  </a:cubicBezTo>
                  <a:cubicBezTo>
                    <a:pt x="2244" y="8271"/>
                    <a:pt x="2254" y="8270"/>
                    <a:pt x="2262" y="8268"/>
                  </a:cubicBezTo>
                  <a:cubicBezTo>
                    <a:pt x="2399" y="8217"/>
                    <a:pt x="1368" y="7151"/>
                    <a:pt x="1368" y="7151"/>
                  </a:cubicBezTo>
                  <a:cubicBezTo>
                    <a:pt x="1368" y="7151"/>
                    <a:pt x="1213" y="6962"/>
                    <a:pt x="1677" y="6033"/>
                  </a:cubicBezTo>
                  <a:cubicBezTo>
                    <a:pt x="2141" y="5088"/>
                    <a:pt x="2313" y="4365"/>
                    <a:pt x="2313" y="4365"/>
                  </a:cubicBezTo>
                  <a:cubicBezTo>
                    <a:pt x="2313" y="4365"/>
                    <a:pt x="2760" y="4348"/>
                    <a:pt x="2829" y="4279"/>
                  </a:cubicBezTo>
                  <a:cubicBezTo>
                    <a:pt x="2881" y="4228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5"/>
                    <a:pt x="2468" y="3167"/>
                    <a:pt x="2521" y="3167"/>
                  </a:cubicBezTo>
                  <a:cubicBezTo>
                    <a:pt x="2677" y="3167"/>
                    <a:pt x="2999" y="3235"/>
                    <a:pt x="3131" y="3235"/>
                  </a:cubicBezTo>
                  <a:cubicBezTo>
                    <a:pt x="3171" y="3235"/>
                    <a:pt x="3193" y="3229"/>
                    <a:pt x="3190" y="3213"/>
                  </a:cubicBezTo>
                  <a:cubicBezTo>
                    <a:pt x="3104" y="2887"/>
                    <a:pt x="2399" y="2388"/>
                    <a:pt x="2365" y="2165"/>
                  </a:cubicBezTo>
                  <a:cubicBezTo>
                    <a:pt x="2331" y="1941"/>
                    <a:pt x="2159" y="1357"/>
                    <a:pt x="1849" y="738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7" y="30"/>
                    <a:pt x="1179" y="67"/>
                  </a:cubicBezTo>
                  <a:cubicBezTo>
                    <a:pt x="1179" y="67"/>
                    <a:pt x="1129" y="1"/>
                    <a:pt x="1058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5847904" y="2117508"/>
              <a:ext cx="79825" cy="206775"/>
            </a:xfrm>
            <a:custGeom>
              <a:rect b="b" l="l" r="r" t="t"/>
              <a:pathLst>
                <a:path extrusionOk="0" h="8271" w="3193">
                  <a:moveTo>
                    <a:pt x="1063" y="0"/>
                  </a:moveTo>
                  <a:cubicBezTo>
                    <a:pt x="1033" y="0"/>
                    <a:pt x="1000" y="13"/>
                    <a:pt x="968" y="49"/>
                  </a:cubicBezTo>
                  <a:cubicBezTo>
                    <a:pt x="848" y="187"/>
                    <a:pt x="384" y="1494"/>
                    <a:pt x="281" y="1975"/>
                  </a:cubicBezTo>
                  <a:cubicBezTo>
                    <a:pt x="160" y="2439"/>
                    <a:pt x="6" y="3196"/>
                    <a:pt x="6" y="3196"/>
                  </a:cubicBezTo>
                  <a:cubicBezTo>
                    <a:pt x="6" y="3196"/>
                    <a:pt x="195" y="3196"/>
                    <a:pt x="246" y="3075"/>
                  </a:cubicBezTo>
                  <a:lnTo>
                    <a:pt x="246" y="3075"/>
                  </a:lnTo>
                  <a:cubicBezTo>
                    <a:pt x="246" y="3076"/>
                    <a:pt x="229" y="3884"/>
                    <a:pt x="229" y="4176"/>
                  </a:cubicBezTo>
                  <a:cubicBezTo>
                    <a:pt x="212" y="4468"/>
                    <a:pt x="40" y="4864"/>
                    <a:pt x="6" y="5035"/>
                  </a:cubicBezTo>
                  <a:cubicBezTo>
                    <a:pt x="1" y="5082"/>
                    <a:pt x="21" y="5098"/>
                    <a:pt x="55" y="5098"/>
                  </a:cubicBezTo>
                  <a:cubicBezTo>
                    <a:pt x="139" y="5098"/>
                    <a:pt x="307" y="4998"/>
                    <a:pt x="394" y="4998"/>
                  </a:cubicBezTo>
                  <a:cubicBezTo>
                    <a:pt x="403" y="4998"/>
                    <a:pt x="411" y="4999"/>
                    <a:pt x="418" y="5001"/>
                  </a:cubicBezTo>
                  <a:cubicBezTo>
                    <a:pt x="504" y="5035"/>
                    <a:pt x="1089" y="6652"/>
                    <a:pt x="1089" y="6875"/>
                  </a:cubicBezTo>
                  <a:cubicBezTo>
                    <a:pt x="1089" y="7116"/>
                    <a:pt x="521" y="8044"/>
                    <a:pt x="470" y="8216"/>
                  </a:cubicBezTo>
                  <a:cubicBezTo>
                    <a:pt x="459" y="8251"/>
                    <a:pt x="472" y="8264"/>
                    <a:pt x="501" y="8264"/>
                  </a:cubicBezTo>
                  <a:cubicBezTo>
                    <a:pt x="617" y="8264"/>
                    <a:pt x="999" y="8044"/>
                    <a:pt x="1261" y="8044"/>
                  </a:cubicBezTo>
                  <a:cubicBezTo>
                    <a:pt x="1271" y="8044"/>
                    <a:pt x="1281" y="8043"/>
                    <a:pt x="1291" y="8043"/>
                  </a:cubicBezTo>
                  <a:cubicBezTo>
                    <a:pt x="1600" y="8043"/>
                    <a:pt x="2079" y="8271"/>
                    <a:pt x="2247" y="8271"/>
                  </a:cubicBezTo>
                  <a:cubicBezTo>
                    <a:pt x="2257" y="8271"/>
                    <a:pt x="2267" y="8270"/>
                    <a:pt x="2275" y="8268"/>
                  </a:cubicBezTo>
                  <a:cubicBezTo>
                    <a:pt x="2395" y="8216"/>
                    <a:pt x="1381" y="7150"/>
                    <a:pt x="1381" y="7150"/>
                  </a:cubicBezTo>
                  <a:cubicBezTo>
                    <a:pt x="1381" y="7150"/>
                    <a:pt x="1226" y="6961"/>
                    <a:pt x="1690" y="6033"/>
                  </a:cubicBezTo>
                  <a:cubicBezTo>
                    <a:pt x="2155" y="5087"/>
                    <a:pt x="2327" y="4365"/>
                    <a:pt x="2327" y="4365"/>
                  </a:cubicBezTo>
                  <a:cubicBezTo>
                    <a:pt x="2327" y="4365"/>
                    <a:pt x="2774" y="4348"/>
                    <a:pt x="2842" y="4279"/>
                  </a:cubicBezTo>
                  <a:cubicBezTo>
                    <a:pt x="2894" y="4227"/>
                    <a:pt x="2464" y="3729"/>
                    <a:pt x="2430" y="3626"/>
                  </a:cubicBezTo>
                  <a:cubicBezTo>
                    <a:pt x="2413" y="3540"/>
                    <a:pt x="2430" y="3282"/>
                    <a:pt x="2430" y="3196"/>
                  </a:cubicBezTo>
                  <a:cubicBezTo>
                    <a:pt x="2430" y="3174"/>
                    <a:pt x="2464" y="3166"/>
                    <a:pt x="2519" y="3166"/>
                  </a:cubicBezTo>
                  <a:cubicBezTo>
                    <a:pt x="2678" y="3166"/>
                    <a:pt x="3005" y="3235"/>
                    <a:pt x="3134" y="3235"/>
                  </a:cubicBezTo>
                  <a:cubicBezTo>
                    <a:pt x="3172" y="3235"/>
                    <a:pt x="3192" y="3229"/>
                    <a:pt x="3186" y="3213"/>
                  </a:cubicBezTo>
                  <a:cubicBezTo>
                    <a:pt x="3100" y="2886"/>
                    <a:pt x="2395" y="2388"/>
                    <a:pt x="2378" y="2164"/>
                  </a:cubicBezTo>
                  <a:cubicBezTo>
                    <a:pt x="2344" y="1941"/>
                    <a:pt x="2155" y="1356"/>
                    <a:pt x="1862" y="737"/>
                  </a:cubicBezTo>
                  <a:cubicBezTo>
                    <a:pt x="1620" y="253"/>
                    <a:pt x="1399" y="11"/>
                    <a:pt x="1273" y="11"/>
                  </a:cubicBezTo>
                  <a:cubicBezTo>
                    <a:pt x="1238" y="11"/>
                    <a:pt x="1211" y="29"/>
                    <a:pt x="1192" y="67"/>
                  </a:cubicBezTo>
                  <a:cubicBezTo>
                    <a:pt x="1192" y="67"/>
                    <a:pt x="1134" y="0"/>
                    <a:pt x="106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5733425" y="3264290"/>
              <a:ext cx="79875" cy="206625"/>
            </a:xfrm>
            <a:custGeom>
              <a:rect b="b" l="l" r="r" t="t"/>
              <a:pathLst>
                <a:path extrusionOk="0" h="8265" w="3195">
                  <a:moveTo>
                    <a:pt x="1060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3" y="177"/>
                    <a:pt x="389" y="1501"/>
                    <a:pt x="268" y="1966"/>
                  </a:cubicBezTo>
                  <a:cubicBezTo>
                    <a:pt x="165" y="2447"/>
                    <a:pt x="10" y="3186"/>
                    <a:pt x="10" y="3186"/>
                  </a:cubicBezTo>
                  <a:cubicBezTo>
                    <a:pt x="10" y="3186"/>
                    <a:pt x="182" y="3186"/>
                    <a:pt x="251" y="3083"/>
                  </a:cubicBezTo>
                  <a:lnTo>
                    <a:pt x="251" y="3083"/>
                  </a:lnTo>
                  <a:cubicBezTo>
                    <a:pt x="251" y="3083"/>
                    <a:pt x="234" y="3891"/>
                    <a:pt x="217" y="4183"/>
                  </a:cubicBezTo>
                  <a:cubicBezTo>
                    <a:pt x="217" y="4459"/>
                    <a:pt x="45" y="4854"/>
                    <a:pt x="10" y="5026"/>
                  </a:cubicBezTo>
                  <a:cubicBezTo>
                    <a:pt x="0" y="5080"/>
                    <a:pt x="21" y="5099"/>
                    <a:pt x="58" y="5099"/>
                  </a:cubicBezTo>
                  <a:cubicBezTo>
                    <a:pt x="146" y="5099"/>
                    <a:pt x="326" y="4991"/>
                    <a:pt x="396" y="4991"/>
                  </a:cubicBezTo>
                  <a:cubicBezTo>
                    <a:pt x="399" y="4991"/>
                    <a:pt x="403" y="4991"/>
                    <a:pt x="406" y="4992"/>
                  </a:cubicBezTo>
                  <a:cubicBezTo>
                    <a:pt x="509" y="5026"/>
                    <a:pt x="1076" y="6642"/>
                    <a:pt x="1093" y="6883"/>
                  </a:cubicBezTo>
                  <a:cubicBezTo>
                    <a:pt x="1093" y="7106"/>
                    <a:pt x="526" y="8035"/>
                    <a:pt x="474" y="8207"/>
                  </a:cubicBezTo>
                  <a:cubicBezTo>
                    <a:pt x="464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5" y="8035"/>
                  </a:cubicBezTo>
                  <a:cubicBezTo>
                    <a:pt x="1275" y="8034"/>
                    <a:pt x="1284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0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31" y="6969"/>
                    <a:pt x="1695" y="6023"/>
                  </a:cubicBezTo>
                  <a:cubicBezTo>
                    <a:pt x="2159" y="5077"/>
                    <a:pt x="2331" y="4355"/>
                    <a:pt x="2331" y="4355"/>
                  </a:cubicBezTo>
                  <a:cubicBezTo>
                    <a:pt x="2331" y="4355"/>
                    <a:pt x="2778" y="4355"/>
                    <a:pt x="2847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7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0" y="3163"/>
                  </a:cubicBezTo>
                  <a:cubicBezTo>
                    <a:pt x="2658" y="3163"/>
                    <a:pt x="2982" y="3226"/>
                    <a:pt x="3123" y="3226"/>
                  </a:cubicBezTo>
                  <a:cubicBezTo>
                    <a:pt x="3168" y="3226"/>
                    <a:pt x="3194" y="3220"/>
                    <a:pt x="3191" y="3203"/>
                  </a:cubicBezTo>
                  <a:cubicBezTo>
                    <a:pt x="3105" y="2877"/>
                    <a:pt x="2400" y="2395"/>
                    <a:pt x="2366" y="2172"/>
                  </a:cubicBezTo>
                  <a:cubicBezTo>
                    <a:pt x="2349" y="1931"/>
                    <a:pt x="2159" y="1347"/>
                    <a:pt x="1850" y="745"/>
                  </a:cubicBezTo>
                  <a:cubicBezTo>
                    <a:pt x="1623" y="264"/>
                    <a:pt x="1406" y="11"/>
                    <a:pt x="1272" y="11"/>
                  </a:cubicBezTo>
                  <a:cubicBezTo>
                    <a:pt x="1234" y="11"/>
                    <a:pt x="1202" y="32"/>
                    <a:pt x="1179" y="74"/>
                  </a:cubicBezTo>
                  <a:cubicBezTo>
                    <a:pt x="1179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5813288" y="4506188"/>
              <a:ext cx="80175" cy="206650"/>
            </a:xfrm>
            <a:custGeom>
              <a:rect b="b" l="l" r="r" t="t"/>
              <a:pathLst>
                <a:path extrusionOk="0" h="8266" w="3207">
                  <a:moveTo>
                    <a:pt x="1064" y="1"/>
                  </a:moveTo>
                  <a:cubicBezTo>
                    <a:pt x="1033" y="1"/>
                    <a:pt x="1000" y="15"/>
                    <a:pt x="968" y="58"/>
                  </a:cubicBezTo>
                  <a:cubicBezTo>
                    <a:pt x="848" y="178"/>
                    <a:pt x="384" y="1502"/>
                    <a:pt x="280" y="1966"/>
                  </a:cubicBezTo>
                  <a:cubicBezTo>
                    <a:pt x="160" y="2447"/>
                    <a:pt x="5" y="3187"/>
                    <a:pt x="5" y="3187"/>
                  </a:cubicBezTo>
                  <a:cubicBezTo>
                    <a:pt x="5" y="3187"/>
                    <a:pt x="194" y="3187"/>
                    <a:pt x="246" y="3084"/>
                  </a:cubicBezTo>
                  <a:lnTo>
                    <a:pt x="246" y="3084"/>
                  </a:lnTo>
                  <a:cubicBezTo>
                    <a:pt x="246" y="3084"/>
                    <a:pt x="246" y="3892"/>
                    <a:pt x="229" y="4184"/>
                  </a:cubicBezTo>
                  <a:cubicBezTo>
                    <a:pt x="212" y="4476"/>
                    <a:pt x="40" y="4855"/>
                    <a:pt x="5" y="5044"/>
                  </a:cubicBezTo>
                  <a:cubicBezTo>
                    <a:pt x="1" y="5090"/>
                    <a:pt x="21" y="5106"/>
                    <a:pt x="55" y="5106"/>
                  </a:cubicBezTo>
                  <a:cubicBezTo>
                    <a:pt x="139" y="5106"/>
                    <a:pt x="307" y="5006"/>
                    <a:pt x="394" y="5006"/>
                  </a:cubicBezTo>
                  <a:cubicBezTo>
                    <a:pt x="403" y="5006"/>
                    <a:pt x="411" y="5007"/>
                    <a:pt x="418" y="5009"/>
                  </a:cubicBezTo>
                  <a:cubicBezTo>
                    <a:pt x="504" y="5026"/>
                    <a:pt x="1089" y="6643"/>
                    <a:pt x="1089" y="6883"/>
                  </a:cubicBezTo>
                  <a:cubicBezTo>
                    <a:pt x="1106" y="7107"/>
                    <a:pt x="521" y="8052"/>
                    <a:pt x="470" y="8207"/>
                  </a:cubicBezTo>
                  <a:cubicBezTo>
                    <a:pt x="462" y="8243"/>
                    <a:pt x="478" y="8257"/>
                    <a:pt x="511" y="8257"/>
                  </a:cubicBezTo>
                  <a:cubicBezTo>
                    <a:pt x="634" y="8257"/>
                    <a:pt x="1001" y="8049"/>
                    <a:pt x="1260" y="8035"/>
                  </a:cubicBezTo>
                  <a:cubicBezTo>
                    <a:pt x="1559" y="8035"/>
                    <a:pt x="2045" y="8265"/>
                    <a:pt x="2231" y="8265"/>
                  </a:cubicBezTo>
                  <a:cubicBezTo>
                    <a:pt x="2248" y="8265"/>
                    <a:pt x="2263" y="8263"/>
                    <a:pt x="2275" y="8259"/>
                  </a:cubicBezTo>
                  <a:cubicBezTo>
                    <a:pt x="2395" y="8207"/>
                    <a:pt x="1381" y="7141"/>
                    <a:pt x="1381" y="7141"/>
                  </a:cubicBezTo>
                  <a:cubicBezTo>
                    <a:pt x="1381" y="7141"/>
                    <a:pt x="1226" y="6969"/>
                    <a:pt x="1690" y="6024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2" y="4287"/>
                  </a:cubicBezTo>
                  <a:cubicBezTo>
                    <a:pt x="2894" y="4236"/>
                    <a:pt x="2464" y="3720"/>
                    <a:pt x="2447" y="3634"/>
                  </a:cubicBezTo>
                  <a:cubicBezTo>
                    <a:pt x="2412" y="3548"/>
                    <a:pt x="2447" y="3290"/>
                    <a:pt x="2447" y="3187"/>
                  </a:cubicBezTo>
                  <a:cubicBezTo>
                    <a:pt x="2447" y="3171"/>
                    <a:pt x="2472" y="3165"/>
                    <a:pt x="2512" y="3165"/>
                  </a:cubicBezTo>
                  <a:cubicBezTo>
                    <a:pt x="2658" y="3165"/>
                    <a:pt x="3007" y="3243"/>
                    <a:pt x="3145" y="3243"/>
                  </a:cubicBezTo>
                  <a:cubicBezTo>
                    <a:pt x="3184" y="3243"/>
                    <a:pt x="3206" y="3237"/>
                    <a:pt x="3203" y="3221"/>
                  </a:cubicBezTo>
                  <a:cubicBezTo>
                    <a:pt x="3117" y="2877"/>
                    <a:pt x="2395" y="2396"/>
                    <a:pt x="2378" y="2172"/>
                  </a:cubicBezTo>
                  <a:cubicBezTo>
                    <a:pt x="2344" y="1949"/>
                    <a:pt x="2172" y="1364"/>
                    <a:pt x="1862" y="745"/>
                  </a:cubicBezTo>
                  <a:cubicBezTo>
                    <a:pt x="1620" y="261"/>
                    <a:pt x="1399" y="19"/>
                    <a:pt x="1273" y="19"/>
                  </a:cubicBezTo>
                  <a:cubicBezTo>
                    <a:pt x="1238" y="19"/>
                    <a:pt x="1210" y="37"/>
                    <a:pt x="1192" y="75"/>
                  </a:cubicBezTo>
                  <a:cubicBezTo>
                    <a:pt x="1192" y="75"/>
                    <a:pt x="1134" y="1"/>
                    <a:pt x="1064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5"/>
          <p:cNvSpPr txBox="1"/>
          <p:nvPr>
            <p:ph type="title"/>
          </p:nvPr>
        </p:nvSpPr>
        <p:spPr>
          <a:xfrm>
            <a:off x="720000" y="472550"/>
            <a:ext cx="3182700" cy="22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1" name="Google Shape;421;p15"/>
          <p:cNvSpPr txBox="1"/>
          <p:nvPr>
            <p:ph idx="1" type="subTitle"/>
          </p:nvPr>
        </p:nvSpPr>
        <p:spPr>
          <a:xfrm>
            <a:off x="720000" y="2833950"/>
            <a:ext cx="3182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15"/>
          <p:cNvSpPr/>
          <p:nvPr>
            <p:ph idx="2" type="pic"/>
          </p:nvPr>
        </p:nvSpPr>
        <p:spPr>
          <a:xfrm>
            <a:off x="4952675" y="0"/>
            <a:ext cx="4191300" cy="457080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Google Shape;423;p15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15"/>
          <p:cNvGrpSpPr/>
          <p:nvPr/>
        </p:nvGrpSpPr>
        <p:grpSpPr>
          <a:xfrm flipH="1">
            <a:off x="-1114238" y="3373013"/>
            <a:ext cx="1968089" cy="2381149"/>
            <a:chOff x="3353725" y="1945400"/>
            <a:chExt cx="835600" cy="1010975"/>
          </a:xfrm>
        </p:grpSpPr>
        <p:sp>
          <p:nvSpPr>
            <p:cNvPr id="425" name="Google Shape;425;p15"/>
            <p:cNvSpPr/>
            <p:nvPr/>
          </p:nvSpPr>
          <p:spPr>
            <a:xfrm>
              <a:off x="3353725" y="194540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0" y="20288"/>
                  </a:moveTo>
                  <a:lnTo>
                    <a:pt x="2063" y="18878"/>
                  </a:lnTo>
                  <a:lnTo>
                    <a:pt x="4505" y="18878"/>
                  </a:lnTo>
                  <a:lnTo>
                    <a:pt x="6293" y="17658"/>
                  </a:lnTo>
                  <a:lnTo>
                    <a:pt x="7720" y="16712"/>
                  </a:lnTo>
                  <a:lnTo>
                    <a:pt x="8614" y="12053"/>
                  </a:lnTo>
                  <a:lnTo>
                    <a:pt x="10814" y="9749"/>
                  </a:lnTo>
                  <a:lnTo>
                    <a:pt x="11433" y="3112"/>
                  </a:lnTo>
                  <a:lnTo>
                    <a:pt x="13204" y="997"/>
                  </a:lnTo>
                  <a:lnTo>
                    <a:pt x="17313" y="0"/>
                  </a:lnTo>
                  <a:lnTo>
                    <a:pt x="21423" y="2442"/>
                  </a:lnTo>
                  <a:lnTo>
                    <a:pt x="20425" y="7342"/>
                  </a:lnTo>
                  <a:lnTo>
                    <a:pt x="22265" y="8339"/>
                  </a:lnTo>
                  <a:lnTo>
                    <a:pt x="24431" y="13755"/>
                  </a:lnTo>
                  <a:lnTo>
                    <a:pt x="27440" y="15440"/>
                  </a:lnTo>
                  <a:lnTo>
                    <a:pt x="28713" y="18620"/>
                  </a:lnTo>
                  <a:lnTo>
                    <a:pt x="31395" y="18448"/>
                  </a:lnTo>
                  <a:lnTo>
                    <a:pt x="33423" y="20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3546700" y="2246700"/>
              <a:ext cx="153050" cy="205925"/>
            </a:xfrm>
            <a:custGeom>
              <a:rect b="b" l="l" r="r" t="t"/>
              <a:pathLst>
                <a:path extrusionOk="0" h="8237" w="6122">
                  <a:moveTo>
                    <a:pt x="1" y="4660"/>
                  </a:moveTo>
                  <a:lnTo>
                    <a:pt x="6121" y="8236"/>
                  </a:lnTo>
                  <a:lnTo>
                    <a:pt x="5434" y="1548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3682525" y="2241125"/>
              <a:ext cx="235150" cy="211500"/>
            </a:xfrm>
            <a:custGeom>
              <a:rect b="b" l="l" r="r" t="t"/>
              <a:pathLst>
                <a:path extrusionOk="0" h="8460" w="9406">
                  <a:moveTo>
                    <a:pt x="1" y="1771"/>
                  </a:moveTo>
                  <a:lnTo>
                    <a:pt x="5795" y="0"/>
                  </a:lnTo>
                  <a:lnTo>
                    <a:pt x="9405" y="4625"/>
                  </a:lnTo>
                  <a:lnTo>
                    <a:pt x="688" y="84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3827375" y="2128925"/>
              <a:ext cx="137150" cy="227825"/>
            </a:xfrm>
            <a:custGeom>
              <a:rect b="b" l="l" r="r" t="t"/>
              <a:pathLst>
                <a:path extrusionOk="0" h="9113" w="5486">
                  <a:moveTo>
                    <a:pt x="1479" y="1"/>
                  </a:moveTo>
                  <a:lnTo>
                    <a:pt x="1" y="4488"/>
                  </a:lnTo>
                  <a:lnTo>
                    <a:pt x="3611" y="9113"/>
                  </a:lnTo>
                  <a:lnTo>
                    <a:pt x="5485" y="6414"/>
                  </a:lnTo>
                  <a:lnTo>
                    <a:pt x="946" y="39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3767200" y="2349850"/>
              <a:ext cx="304350" cy="102775"/>
            </a:xfrm>
            <a:custGeom>
              <a:rect b="b" l="l" r="r" t="t"/>
              <a:pathLst>
                <a:path extrusionOk="0" h="4111" w="12174">
                  <a:moveTo>
                    <a:pt x="12174" y="2442"/>
                  </a:moveTo>
                  <a:lnTo>
                    <a:pt x="8855" y="1"/>
                  </a:lnTo>
                  <a:lnTo>
                    <a:pt x="7686" y="2442"/>
                  </a:lnTo>
                  <a:lnTo>
                    <a:pt x="1" y="4110"/>
                  </a:lnTo>
                  <a:lnTo>
                    <a:pt x="11279" y="41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3964500" y="2289250"/>
              <a:ext cx="107050" cy="121675"/>
            </a:xfrm>
            <a:custGeom>
              <a:rect b="b" l="l" r="r" t="t"/>
              <a:pathLst>
                <a:path extrusionOk="0" h="4867" w="4282">
                  <a:moveTo>
                    <a:pt x="963" y="2425"/>
                  </a:moveTo>
                  <a:lnTo>
                    <a:pt x="0" y="1"/>
                  </a:lnTo>
                  <a:lnTo>
                    <a:pt x="3009" y="1686"/>
                  </a:lnTo>
                  <a:lnTo>
                    <a:pt x="4282" y="48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3699725" y="2289250"/>
              <a:ext cx="288875" cy="163375"/>
            </a:xfrm>
            <a:custGeom>
              <a:rect b="b" l="l" r="r" t="t"/>
              <a:pathLst>
                <a:path extrusionOk="0" h="6535" w="11555">
                  <a:moveTo>
                    <a:pt x="10591" y="1"/>
                  </a:moveTo>
                  <a:lnTo>
                    <a:pt x="10849" y="2425"/>
                  </a:lnTo>
                  <a:lnTo>
                    <a:pt x="9749" y="4402"/>
                  </a:lnTo>
                  <a:lnTo>
                    <a:pt x="0" y="6534"/>
                  </a:lnTo>
                  <a:lnTo>
                    <a:pt x="2700" y="6534"/>
                  </a:lnTo>
                  <a:lnTo>
                    <a:pt x="10385" y="4866"/>
                  </a:lnTo>
                  <a:lnTo>
                    <a:pt x="11554" y="24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3639550" y="1970325"/>
              <a:ext cx="154325" cy="201175"/>
            </a:xfrm>
            <a:custGeom>
              <a:rect b="b" l="l" r="r" t="t"/>
              <a:pathLst>
                <a:path extrusionOk="0" h="8047" w="6173">
                  <a:moveTo>
                    <a:pt x="0" y="2115"/>
                  </a:moveTo>
                  <a:lnTo>
                    <a:pt x="6173" y="8047"/>
                  </a:lnTo>
                  <a:lnTo>
                    <a:pt x="5691" y="507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3786550" y="1945400"/>
              <a:ext cx="102750" cy="97575"/>
            </a:xfrm>
            <a:custGeom>
              <a:rect b="b" l="l" r="r" t="t"/>
              <a:pathLst>
                <a:path extrusionOk="0" h="3903" w="4110">
                  <a:moveTo>
                    <a:pt x="0" y="0"/>
                  </a:moveTo>
                  <a:lnTo>
                    <a:pt x="740" y="3903"/>
                  </a:lnTo>
                  <a:lnTo>
                    <a:pt x="4110" y="24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3569050" y="2189100"/>
              <a:ext cx="113500" cy="96300"/>
            </a:xfrm>
            <a:custGeom>
              <a:rect b="b" l="l" r="r" t="t"/>
              <a:pathLst>
                <a:path extrusionOk="0" h="3852" w="4540">
                  <a:moveTo>
                    <a:pt x="2201" y="1"/>
                  </a:moveTo>
                  <a:lnTo>
                    <a:pt x="4540" y="3852"/>
                  </a:lnTo>
                  <a:lnTo>
                    <a:pt x="1" y="23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3682525" y="2128925"/>
              <a:ext cx="181850" cy="156475"/>
            </a:xfrm>
            <a:custGeom>
              <a:rect b="b" l="l" r="r" t="t"/>
              <a:pathLst>
                <a:path extrusionOk="0" h="6259" w="7274">
                  <a:moveTo>
                    <a:pt x="1" y="6259"/>
                  </a:moveTo>
                  <a:lnTo>
                    <a:pt x="1067" y="2287"/>
                  </a:lnTo>
                  <a:lnTo>
                    <a:pt x="4454" y="1703"/>
                  </a:lnTo>
                  <a:lnTo>
                    <a:pt x="7273" y="1"/>
                  </a:lnTo>
                  <a:lnTo>
                    <a:pt x="5795" y="44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3682525" y="2241125"/>
              <a:ext cx="144875" cy="211500"/>
            </a:xfrm>
            <a:custGeom>
              <a:rect b="b" l="l" r="r" t="t"/>
              <a:pathLst>
                <a:path extrusionOk="0" h="8460" w="5795">
                  <a:moveTo>
                    <a:pt x="688" y="8459"/>
                  </a:moveTo>
                  <a:lnTo>
                    <a:pt x="1479" y="2304"/>
                  </a:lnTo>
                  <a:lnTo>
                    <a:pt x="5795" y="0"/>
                  </a:lnTo>
                  <a:lnTo>
                    <a:pt x="1" y="17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3466325" y="2363175"/>
              <a:ext cx="233425" cy="89450"/>
            </a:xfrm>
            <a:custGeom>
              <a:rect b="b" l="l" r="r" t="t"/>
              <a:pathLst>
                <a:path extrusionOk="0" h="3578" w="9337">
                  <a:moveTo>
                    <a:pt x="9336" y="3577"/>
                  </a:moveTo>
                  <a:lnTo>
                    <a:pt x="3216" y="1"/>
                  </a:lnTo>
                  <a:lnTo>
                    <a:pt x="1" y="2167"/>
                  </a:lnTo>
                  <a:lnTo>
                    <a:pt x="2923" y="9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3353725" y="2417350"/>
              <a:ext cx="176675" cy="35275"/>
            </a:xfrm>
            <a:custGeom>
              <a:rect b="b" l="l" r="r" t="t"/>
              <a:pathLst>
                <a:path extrusionOk="0" h="1411" w="7067">
                  <a:moveTo>
                    <a:pt x="2063" y="0"/>
                  </a:moveTo>
                  <a:lnTo>
                    <a:pt x="7066" y="1410"/>
                  </a:lnTo>
                  <a:lnTo>
                    <a:pt x="0" y="14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4049175" y="2410900"/>
              <a:ext cx="140150" cy="41725"/>
            </a:xfrm>
            <a:custGeom>
              <a:rect b="b" l="l" r="r" t="t"/>
              <a:pathLst>
                <a:path extrusionOk="0" h="1669" w="5606">
                  <a:moveTo>
                    <a:pt x="895" y="0"/>
                  </a:moveTo>
                  <a:lnTo>
                    <a:pt x="2837" y="1066"/>
                  </a:lnTo>
                  <a:lnTo>
                    <a:pt x="5605" y="1668"/>
                  </a:lnTo>
                  <a:lnTo>
                    <a:pt x="0" y="16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3490400" y="2428950"/>
              <a:ext cx="124675" cy="23675"/>
            </a:xfrm>
            <a:custGeom>
              <a:rect b="b" l="l" r="r" t="t"/>
              <a:pathLst>
                <a:path extrusionOk="0" h="947" w="4987">
                  <a:moveTo>
                    <a:pt x="4986" y="946"/>
                  </a:moveTo>
                  <a:lnTo>
                    <a:pt x="4075" y="361"/>
                  </a:lnTo>
                  <a:lnTo>
                    <a:pt x="2958" y="447"/>
                  </a:lnTo>
                  <a:lnTo>
                    <a:pt x="1599" y="0"/>
                  </a:lnTo>
                  <a:lnTo>
                    <a:pt x="533" y="379"/>
                  </a:lnTo>
                  <a:lnTo>
                    <a:pt x="0" y="9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3898725" y="2434525"/>
              <a:ext cx="196900" cy="18100"/>
            </a:xfrm>
            <a:custGeom>
              <a:rect b="b" l="l" r="r" t="t"/>
              <a:pathLst>
                <a:path extrusionOk="0" h="724" w="7876">
                  <a:moveTo>
                    <a:pt x="1" y="723"/>
                  </a:moveTo>
                  <a:lnTo>
                    <a:pt x="757" y="190"/>
                  </a:lnTo>
                  <a:lnTo>
                    <a:pt x="2477" y="1"/>
                  </a:lnTo>
                  <a:lnTo>
                    <a:pt x="3457" y="362"/>
                  </a:lnTo>
                  <a:lnTo>
                    <a:pt x="4058" y="1"/>
                  </a:lnTo>
                  <a:lnTo>
                    <a:pt x="4884" y="156"/>
                  </a:lnTo>
                  <a:lnTo>
                    <a:pt x="5365" y="517"/>
                  </a:lnTo>
                  <a:lnTo>
                    <a:pt x="6018" y="293"/>
                  </a:lnTo>
                  <a:lnTo>
                    <a:pt x="7875" y="7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3353725" y="244915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27939" y="1"/>
                  </a:moveTo>
                  <a:lnTo>
                    <a:pt x="26340" y="1"/>
                  </a:lnTo>
                  <a:lnTo>
                    <a:pt x="22953" y="1"/>
                  </a:lnTo>
                  <a:lnTo>
                    <a:pt x="19583" y="1"/>
                  </a:lnTo>
                  <a:lnTo>
                    <a:pt x="16866" y="1"/>
                  </a:lnTo>
                  <a:lnTo>
                    <a:pt x="11605" y="1"/>
                  </a:lnTo>
                  <a:lnTo>
                    <a:pt x="5588" y="1"/>
                  </a:lnTo>
                  <a:lnTo>
                    <a:pt x="3748" y="1"/>
                  </a:lnTo>
                  <a:lnTo>
                    <a:pt x="0" y="1"/>
                  </a:lnTo>
                  <a:lnTo>
                    <a:pt x="2012" y="1840"/>
                  </a:lnTo>
                  <a:lnTo>
                    <a:pt x="4694" y="1668"/>
                  </a:lnTo>
                  <a:lnTo>
                    <a:pt x="5966" y="4849"/>
                  </a:lnTo>
                  <a:lnTo>
                    <a:pt x="8992" y="6534"/>
                  </a:lnTo>
                  <a:lnTo>
                    <a:pt x="11158" y="11950"/>
                  </a:lnTo>
                  <a:lnTo>
                    <a:pt x="12981" y="12947"/>
                  </a:lnTo>
                  <a:lnTo>
                    <a:pt x="12001" y="17847"/>
                  </a:lnTo>
                  <a:lnTo>
                    <a:pt x="16093" y="20288"/>
                  </a:lnTo>
                  <a:lnTo>
                    <a:pt x="20219" y="19291"/>
                  </a:lnTo>
                  <a:lnTo>
                    <a:pt x="21973" y="17176"/>
                  </a:lnTo>
                  <a:lnTo>
                    <a:pt x="22592" y="10540"/>
                  </a:lnTo>
                  <a:lnTo>
                    <a:pt x="24810" y="8236"/>
                  </a:lnTo>
                  <a:lnTo>
                    <a:pt x="25704" y="3577"/>
                  </a:lnTo>
                  <a:lnTo>
                    <a:pt x="27114" y="2631"/>
                  </a:lnTo>
                  <a:lnTo>
                    <a:pt x="28902" y="1410"/>
                  </a:lnTo>
                  <a:lnTo>
                    <a:pt x="31343" y="1410"/>
                  </a:lnTo>
                  <a:lnTo>
                    <a:pt x="33423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6"/>
          <p:cNvSpPr txBox="1"/>
          <p:nvPr>
            <p:ph type="title"/>
          </p:nvPr>
        </p:nvSpPr>
        <p:spPr>
          <a:xfrm>
            <a:off x="717750" y="448050"/>
            <a:ext cx="7713000" cy="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5" name="Google Shape;445;p16"/>
          <p:cNvSpPr txBox="1"/>
          <p:nvPr>
            <p:ph idx="1" type="subTitle"/>
          </p:nvPr>
        </p:nvSpPr>
        <p:spPr>
          <a:xfrm>
            <a:off x="1024800" y="2191550"/>
            <a:ext cx="26403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6" name="Google Shape;446;p16"/>
          <p:cNvGrpSpPr/>
          <p:nvPr/>
        </p:nvGrpSpPr>
        <p:grpSpPr>
          <a:xfrm>
            <a:off x="-1081763" y="2569565"/>
            <a:ext cx="1951171" cy="3955664"/>
            <a:chOff x="1463325" y="2079500"/>
            <a:chExt cx="516675" cy="1047525"/>
          </a:xfrm>
        </p:grpSpPr>
        <p:sp>
          <p:nvSpPr>
            <p:cNvPr id="447" name="Google Shape;447;p16"/>
            <p:cNvSpPr/>
            <p:nvPr/>
          </p:nvSpPr>
          <p:spPr>
            <a:xfrm>
              <a:off x="1463325" y="2079500"/>
              <a:ext cx="516675" cy="523975"/>
            </a:xfrm>
            <a:custGeom>
              <a:rect b="b" l="l" r="r" t="t"/>
              <a:pathLst>
                <a:path extrusionOk="0" h="20959" w="20667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1526075" y="2358025"/>
              <a:ext cx="101475" cy="245450"/>
            </a:xfrm>
            <a:custGeom>
              <a:rect b="b" l="l" r="r" t="t"/>
              <a:pathLst>
                <a:path extrusionOk="0" h="9818" w="4059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1501150" y="2536400"/>
              <a:ext cx="126400" cy="67075"/>
            </a:xfrm>
            <a:custGeom>
              <a:rect b="b" l="l" r="r" t="t"/>
              <a:pathLst>
                <a:path extrusionOk="0" h="2683" w="5056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1627525" y="2529100"/>
              <a:ext cx="241575" cy="74375"/>
            </a:xfrm>
            <a:custGeom>
              <a:rect b="b" l="l" r="r" t="t"/>
              <a:pathLst>
                <a:path extrusionOk="0" h="2975" w="9663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1616350" y="2450875"/>
              <a:ext cx="147025" cy="152600"/>
            </a:xfrm>
            <a:custGeom>
              <a:rect b="b" l="l" r="r" t="t"/>
              <a:pathLst>
                <a:path extrusionOk="0" h="6104" w="5881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1663200" y="2130650"/>
              <a:ext cx="32250" cy="247175"/>
            </a:xfrm>
            <a:custGeom>
              <a:rect b="b" l="l" r="r" t="t"/>
              <a:pathLst>
                <a:path extrusionOk="0" h="9887" w="129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1761200" y="2079500"/>
              <a:ext cx="84275" cy="271250"/>
            </a:xfrm>
            <a:custGeom>
              <a:rect b="b" l="l" r="r" t="t"/>
              <a:pathLst>
                <a:path extrusionOk="0" h="10850" w="3371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1526075" y="2254450"/>
              <a:ext cx="90300" cy="196450"/>
            </a:xfrm>
            <a:custGeom>
              <a:rect b="b" l="l" r="r" t="t"/>
              <a:pathLst>
                <a:path extrusionOk="0" h="7858" w="3612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1738425" y="2290550"/>
              <a:ext cx="107050" cy="165500"/>
            </a:xfrm>
            <a:custGeom>
              <a:rect b="b" l="l" r="r" t="t"/>
              <a:pathLst>
                <a:path extrusionOk="0" h="6620" w="4282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1738425" y="2350725"/>
              <a:ext cx="145300" cy="178400"/>
            </a:xfrm>
            <a:custGeom>
              <a:rect b="b" l="l" r="r" t="t"/>
              <a:pathLst>
                <a:path extrusionOk="0" h="7136" w="5812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1832125" y="2404875"/>
              <a:ext cx="61500" cy="172825"/>
            </a:xfrm>
            <a:custGeom>
              <a:rect b="b" l="l" r="r" t="t"/>
              <a:pathLst>
                <a:path extrusionOk="0" h="6913" w="246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1763350" y="2404875"/>
              <a:ext cx="120375" cy="158200"/>
            </a:xfrm>
            <a:custGeom>
              <a:rect b="b" l="l" r="r" t="t"/>
              <a:pathLst>
                <a:path extrusionOk="0" h="6328" w="4815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1862650" y="2546300"/>
              <a:ext cx="98450" cy="31400"/>
            </a:xfrm>
            <a:custGeom>
              <a:rect b="b" l="l" r="r" t="t"/>
              <a:pathLst>
                <a:path extrusionOk="0" h="1256" w="3938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1616350" y="2416050"/>
              <a:ext cx="122100" cy="40000"/>
            </a:xfrm>
            <a:custGeom>
              <a:rect b="b" l="l" r="r" t="t"/>
              <a:pathLst>
                <a:path extrusionOk="0" h="1600" w="4884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1463325" y="2603450"/>
              <a:ext cx="516675" cy="523575"/>
            </a:xfrm>
            <a:custGeom>
              <a:rect b="b" l="l" r="r" t="t"/>
              <a:pathLst>
                <a:path extrusionOk="0" h="20943" w="20667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16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7"/>
          <p:cNvSpPr txBox="1"/>
          <p:nvPr>
            <p:ph type="title"/>
          </p:nvPr>
        </p:nvSpPr>
        <p:spPr>
          <a:xfrm>
            <a:off x="5553850" y="1182875"/>
            <a:ext cx="2630400" cy="12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5" name="Google Shape;465;p17"/>
          <p:cNvSpPr txBox="1"/>
          <p:nvPr>
            <p:ph idx="1" type="subTitle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17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8"/>
          <p:cNvSpPr txBox="1"/>
          <p:nvPr>
            <p:ph type="title"/>
          </p:nvPr>
        </p:nvSpPr>
        <p:spPr>
          <a:xfrm>
            <a:off x="910050" y="1260425"/>
            <a:ext cx="3233100" cy="11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9" name="Google Shape;469;p18"/>
          <p:cNvSpPr txBox="1"/>
          <p:nvPr>
            <p:ph idx="1" type="subTitle"/>
          </p:nvPr>
        </p:nvSpPr>
        <p:spPr>
          <a:xfrm>
            <a:off x="1206450" y="2317950"/>
            <a:ext cx="26403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18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Google Shape;471;p18"/>
          <p:cNvGrpSpPr/>
          <p:nvPr/>
        </p:nvGrpSpPr>
        <p:grpSpPr>
          <a:xfrm>
            <a:off x="-3958980" y="3207427"/>
            <a:ext cx="5098569" cy="2727209"/>
            <a:chOff x="3090225" y="3044025"/>
            <a:chExt cx="986050" cy="527425"/>
          </a:xfrm>
        </p:grpSpPr>
        <p:sp>
          <p:nvSpPr>
            <p:cNvPr id="472" name="Google Shape;472;p18"/>
            <p:cNvSpPr/>
            <p:nvPr/>
          </p:nvSpPr>
          <p:spPr>
            <a:xfrm>
              <a:off x="3090225" y="3307950"/>
              <a:ext cx="986050" cy="263500"/>
            </a:xfrm>
            <a:custGeom>
              <a:rect b="b" l="l" r="r" t="t"/>
              <a:pathLst>
                <a:path extrusionOk="0" h="10540" w="39442">
                  <a:moveTo>
                    <a:pt x="36828" y="0"/>
                  </a:moveTo>
                  <a:lnTo>
                    <a:pt x="34318" y="0"/>
                  </a:lnTo>
                  <a:lnTo>
                    <a:pt x="29229" y="0"/>
                  </a:lnTo>
                  <a:lnTo>
                    <a:pt x="24071" y="0"/>
                  </a:lnTo>
                  <a:lnTo>
                    <a:pt x="19188" y="0"/>
                  </a:lnTo>
                  <a:lnTo>
                    <a:pt x="16816" y="0"/>
                  </a:lnTo>
                  <a:lnTo>
                    <a:pt x="11709" y="0"/>
                  </a:lnTo>
                  <a:lnTo>
                    <a:pt x="7015" y="0"/>
                  </a:lnTo>
                  <a:lnTo>
                    <a:pt x="4505" y="0"/>
                  </a:lnTo>
                  <a:lnTo>
                    <a:pt x="1" y="0"/>
                  </a:lnTo>
                  <a:lnTo>
                    <a:pt x="929" y="654"/>
                  </a:lnTo>
                  <a:lnTo>
                    <a:pt x="2373" y="1256"/>
                  </a:lnTo>
                  <a:lnTo>
                    <a:pt x="4505" y="516"/>
                  </a:lnTo>
                  <a:lnTo>
                    <a:pt x="7015" y="3061"/>
                  </a:lnTo>
                  <a:lnTo>
                    <a:pt x="9182" y="3766"/>
                  </a:lnTo>
                  <a:lnTo>
                    <a:pt x="13119" y="3319"/>
                  </a:lnTo>
                  <a:lnTo>
                    <a:pt x="15371" y="4900"/>
                  </a:lnTo>
                  <a:lnTo>
                    <a:pt x="18380" y="9216"/>
                  </a:lnTo>
                  <a:lnTo>
                    <a:pt x="22885" y="10540"/>
                  </a:lnTo>
                  <a:lnTo>
                    <a:pt x="23658" y="6964"/>
                  </a:lnTo>
                  <a:lnTo>
                    <a:pt x="27235" y="6104"/>
                  </a:lnTo>
                  <a:lnTo>
                    <a:pt x="29263" y="4178"/>
                  </a:lnTo>
                  <a:lnTo>
                    <a:pt x="32014" y="4178"/>
                  </a:lnTo>
                  <a:lnTo>
                    <a:pt x="34524" y="1341"/>
                  </a:lnTo>
                  <a:lnTo>
                    <a:pt x="36536" y="1926"/>
                  </a:lnTo>
                  <a:lnTo>
                    <a:pt x="39442" y="0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3090225" y="3044025"/>
              <a:ext cx="986050" cy="263950"/>
            </a:xfrm>
            <a:custGeom>
              <a:rect b="b" l="l" r="r" t="t"/>
              <a:pathLst>
                <a:path extrusionOk="0" h="10558" w="39442">
                  <a:moveTo>
                    <a:pt x="38496" y="9887"/>
                  </a:moveTo>
                  <a:lnTo>
                    <a:pt x="37052" y="9302"/>
                  </a:lnTo>
                  <a:lnTo>
                    <a:pt x="34920" y="10024"/>
                  </a:lnTo>
                  <a:lnTo>
                    <a:pt x="32410" y="7480"/>
                  </a:lnTo>
                  <a:lnTo>
                    <a:pt x="30243" y="6775"/>
                  </a:lnTo>
                  <a:lnTo>
                    <a:pt x="26306" y="7222"/>
                  </a:lnTo>
                  <a:lnTo>
                    <a:pt x="24054" y="5657"/>
                  </a:lnTo>
                  <a:lnTo>
                    <a:pt x="21045" y="1325"/>
                  </a:lnTo>
                  <a:lnTo>
                    <a:pt x="16540" y="1"/>
                  </a:lnTo>
                  <a:lnTo>
                    <a:pt x="15767" y="3577"/>
                  </a:lnTo>
                  <a:lnTo>
                    <a:pt x="12191" y="4437"/>
                  </a:lnTo>
                  <a:lnTo>
                    <a:pt x="10162" y="6379"/>
                  </a:lnTo>
                  <a:lnTo>
                    <a:pt x="7411" y="6379"/>
                  </a:lnTo>
                  <a:lnTo>
                    <a:pt x="4901" y="9199"/>
                  </a:lnTo>
                  <a:lnTo>
                    <a:pt x="2889" y="8615"/>
                  </a:lnTo>
                  <a:lnTo>
                    <a:pt x="1" y="10557"/>
                  </a:lnTo>
                  <a:lnTo>
                    <a:pt x="22610" y="10557"/>
                  </a:lnTo>
                  <a:lnTo>
                    <a:pt x="32410" y="10557"/>
                  </a:lnTo>
                  <a:lnTo>
                    <a:pt x="39442" y="105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3212725" y="3203500"/>
              <a:ext cx="132425" cy="104475"/>
            </a:xfrm>
            <a:custGeom>
              <a:rect b="b" l="l" r="r" t="t"/>
              <a:pathLst>
                <a:path extrusionOk="0" h="4179" w="5297">
                  <a:moveTo>
                    <a:pt x="1" y="2820"/>
                  </a:moveTo>
                  <a:lnTo>
                    <a:pt x="2511" y="0"/>
                  </a:lnTo>
                  <a:lnTo>
                    <a:pt x="5296" y="4178"/>
                  </a:lnTo>
                  <a:lnTo>
                    <a:pt x="224" y="41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3155125" y="3274000"/>
              <a:ext cx="63225" cy="33975"/>
            </a:xfrm>
            <a:custGeom>
              <a:rect b="b" l="l" r="r" t="t"/>
              <a:pathLst>
                <a:path extrusionOk="0" h="1359" w="2529">
                  <a:moveTo>
                    <a:pt x="2305" y="0"/>
                  </a:moveTo>
                  <a:lnTo>
                    <a:pt x="413" y="361"/>
                  </a:lnTo>
                  <a:lnTo>
                    <a:pt x="1" y="1358"/>
                  </a:lnTo>
                  <a:lnTo>
                    <a:pt x="2528" y="1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3090225" y="3283025"/>
              <a:ext cx="75250" cy="24950"/>
            </a:xfrm>
            <a:custGeom>
              <a:rect b="b" l="l" r="r" t="t"/>
              <a:pathLst>
                <a:path extrusionOk="0" h="998" w="3010">
                  <a:moveTo>
                    <a:pt x="3009" y="0"/>
                  </a:moveTo>
                  <a:lnTo>
                    <a:pt x="1" y="997"/>
                  </a:lnTo>
                  <a:lnTo>
                    <a:pt x="2597" y="9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3275475" y="3203500"/>
              <a:ext cx="72250" cy="104475"/>
            </a:xfrm>
            <a:custGeom>
              <a:rect b="b" l="l" r="r" t="t"/>
              <a:pathLst>
                <a:path extrusionOk="0" h="4179" w="2890">
                  <a:moveTo>
                    <a:pt x="2786" y="4178"/>
                  </a:moveTo>
                  <a:lnTo>
                    <a:pt x="2270" y="379"/>
                  </a:lnTo>
                  <a:lnTo>
                    <a:pt x="2889" y="1393"/>
                  </a:lnTo>
                  <a:lnTo>
                    <a:pt x="275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3345125" y="3248200"/>
              <a:ext cx="128975" cy="59775"/>
            </a:xfrm>
            <a:custGeom>
              <a:rect b="b" l="l" r="r" t="t"/>
              <a:pathLst>
                <a:path extrusionOk="0" h="2391" w="5159">
                  <a:moveTo>
                    <a:pt x="0" y="2390"/>
                  </a:moveTo>
                  <a:lnTo>
                    <a:pt x="1599" y="1"/>
                  </a:lnTo>
                  <a:lnTo>
                    <a:pt x="4556" y="1531"/>
                  </a:lnTo>
                  <a:lnTo>
                    <a:pt x="5158" y="2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>
              <a:off x="3385100" y="3219825"/>
              <a:ext cx="136275" cy="66650"/>
            </a:xfrm>
            <a:custGeom>
              <a:rect b="b" l="l" r="r" t="t"/>
              <a:pathLst>
                <a:path extrusionOk="0" h="2666" w="5451">
                  <a:moveTo>
                    <a:pt x="0" y="1136"/>
                  </a:moveTo>
                  <a:lnTo>
                    <a:pt x="5450" y="1"/>
                  </a:lnTo>
                  <a:lnTo>
                    <a:pt x="2957" y="26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8"/>
            <p:cNvSpPr/>
            <p:nvPr/>
          </p:nvSpPr>
          <p:spPr>
            <a:xfrm>
              <a:off x="3459025" y="3219825"/>
              <a:ext cx="137125" cy="88150"/>
            </a:xfrm>
            <a:custGeom>
              <a:rect b="b" l="l" r="r" t="t"/>
              <a:pathLst>
                <a:path extrusionOk="0" h="3526" w="5485">
                  <a:moveTo>
                    <a:pt x="602" y="3525"/>
                  </a:moveTo>
                  <a:lnTo>
                    <a:pt x="5485" y="3525"/>
                  </a:lnTo>
                  <a:lnTo>
                    <a:pt x="2493" y="1"/>
                  </a:lnTo>
                  <a:lnTo>
                    <a:pt x="0" y="26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8"/>
            <p:cNvSpPr/>
            <p:nvPr/>
          </p:nvSpPr>
          <p:spPr>
            <a:xfrm>
              <a:off x="3464175" y="3133450"/>
              <a:ext cx="57200" cy="86400"/>
            </a:xfrm>
            <a:custGeom>
              <a:rect b="b" l="l" r="r" t="t"/>
              <a:pathLst>
                <a:path extrusionOk="0" h="3456" w="2288">
                  <a:moveTo>
                    <a:pt x="2287" y="3456"/>
                  </a:moveTo>
                  <a:lnTo>
                    <a:pt x="1" y="1702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>
              <a:off x="3385100" y="3176000"/>
              <a:ext cx="136275" cy="72225"/>
            </a:xfrm>
            <a:custGeom>
              <a:rect b="b" l="l" r="r" t="t"/>
              <a:pathLst>
                <a:path extrusionOk="0" h="2889" w="5451">
                  <a:moveTo>
                    <a:pt x="3164" y="0"/>
                  </a:moveTo>
                  <a:lnTo>
                    <a:pt x="310" y="1754"/>
                  </a:lnTo>
                  <a:lnTo>
                    <a:pt x="0" y="2889"/>
                  </a:lnTo>
                  <a:lnTo>
                    <a:pt x="5450" y="17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3344250" y="3133450"/>
              <a:ext cx="140150" cy="70075"/>
            </a:xfrm>
            <a:custGeom>
              <a:rect b="b" l="l" r="r" t="t"/>
              <a:pathLst>
                <a:path extrusionOk="0" h="2803" w="5606">
                  <a:moveTo>
                    <a:pt x="1" y="2802"/>
                  </a:moveTo>
                  <a:lnTo>
                    <a:pt x="2270" y="1221"/>
                  </a:lnTo>
                  <a:lnTo>
                    <a:pt x="4798" y="860"/>
                  </a:lnTo>
                  <a:lnTo>
                    <a:pt x="4798" y="1702"/>
                  </a:lnTo>
                  <a:lnTo>
                    <a:pt x="5606" y="0"/>
                  </a:lnTo>
                  <a:lnTo>
                    <a:pt x="2030" y="8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>
              <a:off x="3344250" y="3203500"/>
              <a:ext cx="48600" cy="44725"/>
            </a:xfrm>
            <a:custGeom>
              <a:rect b="b" l="l" r="r" t="t"/>
              <a:pathLst>
                <a:path extrusionOk="0" h="1789" w="1944">
                  <a:moveTo>
                    <a:pt x="1944" y="654"/>
                  </a:moveTo>
                  <a:lnTo>
                    <a:pt x="1" y="0"/>
                  </a:lnTo>
                  <a:lnTo>
                    <a:pt x="138" y="1393"/>
                  </a:lnTo>
                  <a:lnTo>
                    <a:pt x="1634" y="17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3521350" y="3219825"/>
              <a:ext cx="153475" cy="88150"/>
            </a:xfrm>
            <a:custGeom>
              <a:rect b="b" l="l" r="r" t="t"/>
              <a:pathLst>
                <a:path extrusionOk="0" h="3526" w="6139">
                  <a:moveTo>
                    <a:pt x="0" y="1"/>
                  </a:moveTo>
                  <a:lnTo>
                    <a:pt x="6138" y="2494"/>
                  </a:lnTo>
                  <a:lnTo>
                    <a:pt x="2992" y="35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3596125" y="3248200"/>
              <a:ext cx="187000" cy="59775"/>
            </a:xfrm>
            <a:custGeom>
              <a:rect b="b" l="l" r="r" t="t"/>
              <a:pathLst>
                <a:path extrusionOk="0" h="2391" w="7480">
                  <a:moveTo>
                    <a:pt x="3147" y="1359"/>
                  </a:moveTo>
                  <a:lnTo>
                    <a:pt x="5073" y="1"/>
                  </a:lnTo>
                  <a:lnTo>
                    <a:pt x="7480" y="2390"/>
                  </a:lnTo>
                  <a:lnTo>
                    <a:pt x="1" y="2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3521350" y="3188025"/>
              <a:ext cx="201600" cy="94150"/>
            </a:xfrm>
            <a:custGeom>
              <a:rect b="b" l="l" r="r" t="t"/>
              <a:pathLst>
                <a:path extrusionOk="0" h="3766" w="8064">
                  <a:moveTo>
                    <a:pt x="0" y="1273"/>
                  </a:moveTo>
                  <a:lnTo>
                    <a:pt x="5365" y="1"/>
                  </a:lnTo>
                  <a:lnTo>
                    <a:pt x="8064" y="2408"/>
                  </a:lnTo>
                  <a:lnTo>
                    <a:pt x="6138" y="37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3484375" y="3044025"/>
              <a:ext cx="207200" cy="141450"/>
            </a:xfrm>
            <a:custGeom>
              <a:rect b="b" l="l" r="r" t="t"/>
              <a:pathLst>
                <a:path extrusionOk="0" h="5658" w="8288">
                  <a:moveTo>
                    <a:pt x="1" y="3577"/>
                  </a:moveTo>
                  <a:lnTo>
                    <a:pt x="1187" y="1136"/>
                  </a:lnTo>
                  <a:lnTo>
                    <a:pt x="1479" y="5314"/>
                  </a:lnTo>
                  <a:lnTo>
                    <a:pt x="4144" y="3715"/>
                  </a:lnTo>
                  <a:lnTo>
                    <a:pt x="4952" y="1823"/>
                  </a:lnTo>
                  <a:lnTo>
                    <a:pt x="8288" y="5657"/>
                  </a:lnTo>
                  <a:lnTo>
                    <a:pt x="5279" y="132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3521350" y="3181150"/>
              <a:ext cx="134125" cy="38700"/>
            </a:xfrm>
            <a:custGeom>
              <a:rect b="b" l="l" r="r" t="t"/>
              <a:pathLst>
                <a:path extrusionOk="0" h="1548" w="5365">
                  <a:moveTo>
                    <a:pt x="0" y="1548"/>
                  </a:moveTo>
                  <a:lnTo>
                    <a:pt x="1943" y="0"/>
                  </a:lnTo>
                  <a:lnTo>
                    <a:pt x="5365" y="2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3655450" y="3188025"/>
              <a:ext cx="92450" cy="60200"/>
            </a:xfrm>
            <a:custGeom>
              <a:rect b="b" l="l" r="r" t="t"/>
              <a:pathLst>
                <a:path extrusionOk="0" h="2408" w="3698">
                  <a:moveTo>
                    <a:pt x="1" y="1"/>
                  </a:moveTo>
                  <a:lnTo>
                    <a:pt x="3697" y="1462"/>
                  </a:lnTo>
                  <a:lnTo>
                    <a:pt x="2700" y="24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3722925" y="3224550"/>
              <a:ext cx="128550" cy="83425"/>
            </a:xfrm>
            <a:custGeom>
              <a:rect b="b" l="l" r="r" t="t"/>
              <a:pathLst>
                <a:path extrusionOk="0" h="3337" w="5142">
                  <a:moveTo>
                    <a:pt x="998" y="1"/>
                  </a:moveTo>
                  <a:lnTo>
                    <a:pt x="5142" y="947"/>
                  </a:lnTo>
                  <a:lnTo>
                    <a:pt x="2408" y="3336"/>
                  </a:lnTo>
                  <a:lnTo>
                    <a:pt x="1" y="9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3783100" y="3248200"/>
              <a:ext cx="180125" cy="59775"/>
            </a:xfrm>
            <a:custGeom>
              <a:rect b="b" l="l" r="r" t="t"/>
              <a:pathLst>
                <a:path extrusionOk="0" h="2391" w="7205">
                  <a:moveTo>
                    <a:pt x="2735" y="1"/>
                  </a:moveTo>
                  <a:lnTo>
                    <a:pt x="7205" y="1857"/>
                  </a:lnTo>
                  <a:lnTo>
                    <a:pt x="7205" y="2390"/>
                  </a:lnTo>
                  <a:lnTo>
                    <a:pt x="1" y="2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>
              <a:off x="3747875" y="3213375"/>
              <a:ext cx="215350" cy="81275"/>
            </a:xfrm>
            <a:custGeom>
              <a:rect b="b" l="l" r="r" t="t"/>
              <a:pathLst>
                <a:path extrusionOk="0" h="3251" w="8614">
                  <a:moveTo>
                    <a:pt x="0" y="448"/>
                  </a:moveTo>
                  <a:lnTo>
                    <a:pt x="3679" y="362"/>
                  </a:lnTo>
                  <a:lnTo>
                    <a:pt x="8614" y="3250"/>
                  </a:lnTo>
                  <a:lnTo>
                    <a:pt x="6104" y="706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3963200" y="3294625"/>
              <a:ext cx="113075" cy="13350"/>
            </a:xfrm>
            <a:custGeom>
              <a:rect b="b" l="l" r="r" t="t"/>
              <a:pathLst>
                <a:path extrusionOk="0" h="534" w="4523">
                  <a:moveTo>
                    <a:pt x="1" y="0"/>
                  </a:moveTo>
                  <a:lnTo>
                    <a:pt x="4523" y="533"/>
                  </a:lnTo>
                  <a:lnTo>
                    <a:pt x="1" y="5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3963200" y="3276575"/>
              <a:ext cx="89450" cy="18075"/>
            </a:xfrm>
            <a:custGeom>
              <a:rect b="b" l="l" r="r" t="t"/>
              <a:pathLst>
                <a:path extrusionOk="0" h="723" w="3578">
                  <a:moveTo>
                    <a:pt x="1" y="722"/>
                  </a:moveTo>
                  <a:lnTo>
                    <a:pt x="2030" y="327"/>
                  </a:lnTo>
                  <a:lnTo>
                    <a:pt x="3577" y="585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3132775" y="3259375"/>
              <a:ext cx="79975" cy="28825"/>
            </a:xfrm>
            <a:custGeom>
              <a:rect b="b" l="l" r="r" t="t"/>
              <a:pathLst>
                <a:path extrusionOk="0" h="1153" w="3199">
                  <a:moveTo>
                    <a:pt x="1187" y="1"/>
                  </a:moveTo>
                  <a:lnTo>
                    <a:pt x="1" y="1153"/>
                  </a:lnTo>
                  <a:lnTo>
                    <a:pt x="1961" y="413"/>
                  </a:lnTo>
                  <a:lnTo>
                    <a:pt x="3199" y="5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9" name="Google Shape;499;p19"/>
          <p:cNvSpPr txBox="1"/>
          <p:nvPr>
            <p:ph idx="1" type="body"/>
          </p:nvPr>
        </p:nvSpPr>
        <p:spPr>
          <a:xfrm>
            <a:off x="720000" y="1215750"/>
            <a:ext cx="4955100" cy="28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500" name="Google Shape;500;p19"/>
          <p:cNvSpPr/>
          <p:nvPr/>
        </p:nvSpPr>
        <p:spPr>
          <a:xfrm flipH="1">
            <a:off x="11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" name="Google Shape;501;p19"/>
          <p:cNvGrpSpPr/>
          <p:nvPr/>
        </p:nvGrpSpPr>
        <p:grpSpPr>
          <a:xfrm>
            <a:off x="6606971" y="1992712"/>
            <a:ext cx="2537029" cy="5143453"/>
            <a:chOff x="1463325" y="2079500"/>
            <a:chExt cx="516675" cy="1047525"/>
          </a:xfrm>
        </p:grpSpPr>
        <p:sp>
          <p:nvSpPr>
            <p:cNvPr id="502" name="Google Shape;502;p19"/>
            <p:cNvSpPr/>
            <p:nvPr/>
          </p:nvSpPr>
          <p:spPr>
            <a:xfrm>
              <a:off x="1463325" y="2079500"/>
              <a:ext cx="516675" cy="523975"/>
            </a:xfrm>
            <a:custGeom>
              <a:rect b="b" l="l" r="r" t="t"/>
              <a:pathLst>
                <a:path extrusionOk="0" h="20959" w="20667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1526075" y="2358025"/>
              <a:ext cx="101475" cy="245450"/>
            </a:xfrm>
            <a:custGeom>
              <a:rect b="b" l="l" r="r" t="t"/>
              <a:pathLst>
                <a:path extrusionOk="0" h="9818" w="4059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1501150" y="2536400"/>
              <a:ext cx="126400" cy="67075"/>
            </a:xfrm>
            <a:custGeom>
              <a:rect b="b" l="l" r="r" t="t"/>
              <a:pathLst>
                <a:path extrusionOk="0" h="2683" w="5056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1627525" y="2529100"/>
              <a:ext cx="241575" cy="74375"/>
            </a:xfrm>
            <a:custGeom>
              <a:rect b="b" l="l" r="r" t="t"/>
              <a:pathLst>
                <a:path extrusionOk="0" h="2975" w="9663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1616350" y="2450875"/>
              <a:ext cx="147025" cy="152600"/>
            </a:xfrm>
            <a:custGeom>
              <a:rect b="b" l="l" r="r" t="t"/>
              <a:pathLst>
                <a:path extrusionOk="0" h="6104" w="5881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1663200" y="2130650"/>
              <a:ext cx="32250" cy="247175"/>
            </a:xfrm>
            <a:custGeom>
              <a:rect b="b" l="l" r="r" t="t"/>
              <a:pathLst>
                <a:path extrusionOk="0" h="9887" w="129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1761200" y="2079500"/>
              <a:ext cx="84275" cy="271250"/>
            </a:xfrm>
            <a:custGeom>
              <a:rect b="b" l="l" r="r" t="t"/>
              <a:pathLst>
                <a:path extrusionOk="0" h="10850" w="3371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1526075" y="2254450"/>
              <a:ext cx="90300" cy="196450"/>
            </a:xfrm>
            <a:custGeom>
              <a:rect b="b" l="l" r="r" t="t"/>
              <a:pathLst>
                <a:path extrusionOk="0" h="7858" w="3612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1738425" y="2290550"/>
              <a:ext cx="107050" cy="165500"/>
            </a:xfrm>
            <a:custGeom>
              <a:rect b="b" l="l" r="r" t="t"/>
              <a:pathLst>
                <a:path extrusionOk="0" h="6620" w="4282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1738425" y="2350725"/>
              <a:ext cx="145300" cy="178400"/>
            </a:xfrm>
            <a:custGeom>
              <a:rect b="b" l="l" r="r" t="t"/>
              <a:pathLst>
                <a:path extrusionOk="0" h="7136" w="5812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1832125" y="2404875"/>
              <a:ext cx="61500" cy="172825"/>
            </a:xfrm>
            <a:custGeom>
              <a:rect b="b" l="l" r="r" t="t"/>
              <a:pathLst>
                <a:path extrusionOk="0" h="6913" w="246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1763350" y="2404875"/>
              <a:ext cx="120375" cy="158200"/>
            </a:xfrm>
            <a:custGeom>
              <a:rect b="b" l="l" r="r" t="t"/>
              <a:pathLst>
                <a:path extrusionOk="0" h="6328" w="4815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1862650" y="2546300"/>
              <a:ext cx="98450" cy="31400"/>
            </a:xfrm>
            <a:custGeom>
              <a:rect b="b" l="l" r="r" t="t"/>
              <a:pathLst>
                <a:path extrusionOk="0" h="1256" w="3938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1616350" y="2416050"/>
              <a:ext cx="122100" cy="40000"/>
            </a:xfrm>
            <a:custGeom>
              <a:rect b="b" l="l" r="r" t="t"/>
              <a:pathLst>
                <a:path extrusionOk="0" h="1600" w="4884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1463325" y="2603450"/>
              <a:ext cx="516675" cy="523575"/>
            </a:xfrm>
            <a:custGeom>
              <a:rect b="b" l="l" r="r" t="t"/>
              <a:pathLst>
                <a:path extrusionOk="0" h="20943" w="20667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9" name="Google Shape;519;p20"/>
          <p:cNvSpPr txBox="1"/>
          <p:nvPr>
            <p:ph idx="1" type="subTitle"/>
          </p:nvPr>
        </p:nvSpPr>
        <p:spPr>
          <a:xfrm>
            <a:off x="4952185" y="2447423"/>
            <a:ext cx="27129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20"/>
          <p:cNvSpPr txBox="1"/>
          <p:nvPr>
            <p:ph idx="2" type="subTitle"/>
          </p:nvPr>
        </p:nvSpPr>
        <p:spPr>
          <a:xfrm>
            <a:off x="1478913" y="2447423"/>
            <a:ext cx="27129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20"/>
          <p:cNvSpPr txBox="1"/>
          <p:nvPr>
            <p:ph idx="3" type="subTitle"/>
          </p:nvPr>
        </p:nvSpPr>
        <p:spPr>
          <a:xfrm>
            <a:off x="1478925" y="2033925"/>
            <a:ext cx="2712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2" name="Google Shape;522;p20"/>
          <p:cNvSpPr txBox="1"/>
          <p:nvPr>
            <p:ph idx="4" type="subTitle"/>
          </p:nvPr>
        </p:nvSpPr>
        <p:spPr>
          <a:xfrm>
            <a:off x="4952200" y="2033925"/>
            <a:ext cx="2712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3" name="Google Shape;523;p20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4" name="Google Shape;524;p20"/>
          <p:cNvGrpSpPr/>
          <p:nvPr/>
        </p:nvGrpSpPr>
        <p:grpSpPr>
          <a:xfrm>
            <a:off x="-1136593" y="3233518"/>
            <a:ext cx="2212151" cy="2650219"/>
            <a:chOff x="6260362" y="1343303"/>
            <a:chExt cx="3262760" cy="3908878"/>
          </a:xfrm>
        </p:grpSpPr>
        <p:sp>
          <p:nvSpPr>
            <p:cNvPr id="525" name="Google Shape;525;p20"/>
            <p:cNvSpPr/>
            <p:nvPr/>
          </p:nvSpPr>
          <p:spPr>
            <a:xfrm>
              <a:off x="6260362" y="3282812"/>
              <a:ext cx="3262760" cy="1969369"/>
            </a:xfrm>
            <a:custGeom>
              <a:rect b="b" l="l" r="r" t="t"/>
              <a:pathLst>
                <a:path extrusionOk="0" h="27304" w="45236">
                  <a:moveTo>
                    <a:pt x="29143" y="1"/>
                  </a:moveTo>
                  <a:lnTo>
                    <a:pt x="29109" y="121"/>
                  </a:lnTo>
                  <a:lnTo>
                    <a:pt x="8099" y="121"/>
                  </a:lnTo>
                  <a:cubicBezTo>
                    <a:pt x="7824" y="138"/>
                    <a:pt x="7291" y="172"/>
                    <a:pt x="7291" y="172"/>
                  </a:cubicBezTo>
                  <a:lnTo>
                    <a:pt x="654" y="172"/>
                  </a:lnTo>
                  <a:lnTo>
                    <a:pt x="1" y="138"/>
                  </a:lnTo>
                  <a:lnTo>
                    <a:pt x="620" y="2855"/>
                  </a:lnTo>
                  <a:lnTo>
                    <a:pt x="620" y="2837"/>
                  </a:lnTo>
                  <a:lnTo>
                    <a:pt x="1049" y="3078"/>
                  </a:lnTo>
                  <a:lnTo>
                    <a:pt x="3714" y="4471"/>
                  </a:lnTo>
                  <a:lnTo>
                    <a:pt x="4265" y="9130"/>
                  </a:lnTo>
                  <a:lnTo>
                    <a:pt x="4265" y="9147"/>
                  </a:lnTo>
                  <a:cubicBezTo>
                    <a:pt x="4282" y="9199"/>
                    <a:pt x="4299" y="9268"/>
                    <a:pt x="4316" y="9302"/>
                  </a:cubicBezTo>
                  <a:lnTo>
                    <a:pt x="4282" y="9182"/>
                  </a:lnTo>
                  <a:lnTo>
                    <a:pt x="5778" y="12397"/>
                  </a:lnTo>
                  <a:lnTo>
                    <a:pt x="5778" y="17967"/>
                  </a:lnTo>
                  <a:cubicBezTo>
                    <a:pt x="5778" y="17967"/>
                    <a:pt x="5778" y="17985"/>
                    <a:pt x="5795" y="18002"/>
                  </a:cubicBezTo>
                  <a:cubicBezTo>
                    <a:pt x="6035" y="18260"/>
                    <a:pt x="8219" y="19360"/>
                    <a:pt x="8632" y="19566"/>
                  </a:cubicBezTo>
                  <a:lnTo>
                    <a:pt x="8666" y="19601"/>
                  </a:lnTo>
                  <a:lnTo>
                    <a:pt x="8700" y="19601"/>
                  </a:lnTo>
                  <a:lnTo>
                    <a:pt x="8718" y="19704"/>
                  </a:lnTo>
                  <a:lnTo>
                    <a:pt x="8752" y="19807"/>
                  </a:lnTo>
                  <a:lnTo>
                    <a:pt x="8786" y="19876"/>
                  </a:lnTo>
                  <a:lnTo>
                    <a:pt x="8821" y="20013"/>
                  </a:lnTo>
                  <a:lnTo>
                    <a:pt x="8872" y="20168"/>
                  </a:lnTo>
                  <a:cubicBezTo>
                    <a:pt x="8941" y="20374"/>
                    <a:pt x="9010" y="20564"/>
                    <a:pt x="9044" y="20615"/>
                  </a:cubicBezTo>
                  <a:lnTo>
                    <a:pt x="9044" y="20649"/>
                  </a:lnTo>
                  <a:lnTo>
                    <a:pt x="10454" y="21182"/>
                  </a:lnTo>
                  <a:lnTo>
                    <a:pt x="11193" y="21475"/>
                  </a:lnTo>
                  <a:lnTo>
                    <a:pt x="11572" y="22334"/>
                  </a:lnTo>
                  <a:lnTo>
                    <a:pt x="13463" y="23486"/>
                  </a:lnTo>
                  <a:lnTo>
                    <a:pt x="13772" y="23418"/>
                  </a:lnTo>
                  <a:lnTo>
                    <a:pt x="15148" y="23108"/>
                  </a:lnTo>
                  <a:lnTo>
                    <a:pt x="15337" y="23847"/>
                  </a:lnTo>
                  <a:lnTo>
                    <a:pt x="15337" y="23865"/>
                  </a:lnTo>
                  <a:lnTo>
                    <a:pt x="15337" y="23882"/>
                  </a:lnTo>
                  <a:cubicBezTo>
                    <a:pt x="15354" y="23968"/>
                    <a:pt x="15371" y="24054"/>
                    <a:pt x="15388" y="24140"/>
                  </a:cubicBezTo>
                  <a:cubicBezTo>
                    <a:pt x="15406" y="24174"/>
                    <a:pt x="15406" y="24191"/>
                    <a:pt x="15423" y="24208"/>
                  </a:cubicBezTo>
                  <a:cubicBezTo>
                    <a:pt x="15423" y="24226"/>
                    <a:pt x="15423" y="24243"/>
                    <a:pt x="15440" y="24260"/>
                  </a:cubicBezTo>
                  <a:cubicBezTo>
                    <a:pt x="15440" y="24312"/>
                    <a:pt x="15457" y="24346"/>
                    <a:pt x="15474" y="24380"/>
                  </a:cubicBezTo>
                  <a:lnTo>
                    <a:pt x="15526" y="24552"/>
                  </a:lnTo>
                  <a:lnTo>
                    <a:pt x="17555" y="24982"/>
                  </a:lnTo>
                  <a:lnTo>
                    <a:pt x="17641" y="24999"/>
                  </a:lnTo>
                  <a:lnTo>
                    <a:pt x="17658" y="24999"/>
                  </a:lnTo>
                  <a:lnTo>
                    <a:pt x="19773" y="25481"/>
                  </a:lnTo>
                  <a:lnTo>
                    <a:pt x="23624" y="26650"/>
                  </a:lnTo>
                  <a:lnTo>
                    <a:pt x="25309" y="27149"/>
                  </a:lnTo>
                  <a:lnTo>
                    <a:pt x="25825" y="27303"/>
                  </a:lnTo>
                  <a:lnTo>
                    <a:pt x="26478" y="26753"/>
                  </a:lnTo>
                  <a:lnTo>
                    <a:pt x="27406" y="26839"/>
                  </a:lnTo>
                  <a:lnTo>
                    <a:pt x="28644" y="25773"/>
                  </a:lnTo>
                  <a:lnTo>
                    <a:pt x="30295" y="25997"/>
                  </a:lnTo>
                  <a:lnTo>
                    <a:pt x="30346" y="25928"/>
                  </a:lnTo>
                  <a:lnTo>
                    <a:pt x="30432" y="25825"/>
                  </a:lnTo>
                  <a:lnTo>
                    <a:pt x="30518" y="25739"/>
                  </a:lnTo>
                  <a:lnTo>
                    <a:pt x="31945" y="24140"/>
                  </a:lnTo>
                  <a:lnTo>
                    <a:pt x="32031" y="24037"/>
                  </a:lnTo>
                  <a:lnTo>
                    <a:pt x="32135" y="23916"/>
                  </a:lnTo>
                  <a:lnTo>
                    <a:pt x="32324" y="23710"/>
                  </a:lnTo>
                  <a:lnTo>
                    <a:pt x="32530" y="23486"/>
                  </a:lnTo>
                  <a:lnTo>
                    <a:pt x="32530" y="23469"/>
                  </a:lnTo>
                  <a:lnTo>
                    <a:pt x="34301" y="23108"/>
                  </a:lnTo>
                  <a:lnTo>
                    <a:pt x="34765" y="21612"/>
                  </a:lnTo>
                  <a:lnTo>
                    <a:pt x="35453" y="18999"/>
                  </a:lnTo>
                  <a:lnTo>
                    <a:pt x="35453" y="18965"/>
                  </a:lnTo>
                  <a:lnTo>
                    <a:pt x="35780" y="17795"/>
                  </a:lnTo>
                  <a:lnTo>
                    <a:pt x="37378" y="12053"/>
                  </a:lnTo>
                  <a:lnTo>
                    <a:pt x="38410" y="9715"/>
                  </a:lnTo>
                  <a:lnTo>
                    <a:pt x="41642" y="7015"/>
                  </a:lnTo>
                  <a:lnTo>
                    <a:pt x="42605" y="6207"/>
                  </a:lnTo>
                  <a:lnTo>
                    <a:pt x="44221" y="3783"/>
                  </a:lnTo>
                  <a:lnTo>
                    <a:pt x="44221" y="3766"/>
                  </a:lnTo>
                  <a:lnTo>
                    <a:pt x="44359" y="3198"/>
                  </a:lnTo>
                  <a:lnTo>
                    <a:pt x="45184" y="121"/>
                  </a:lnTo>
                  <a:lnTo>
                    <a:pt x="45236" y="121"/>
                  </a:lnTo>
                  <a:lnTo>
                    <a:pt x="45184" y="104"/>
                  </a:lnTo>
                  <a:lnTo>
                    <a:pt x="44943" y="104"/>
                  </a:lnTo>
                  <a:cubicBezTo>
                    <a:pt x="44857" y="104"/>
                    <a:pt x="44789" y="121"/>
                    <a:pt x="44720" y="121"/>
                  </a:cubicBezTo>
                  <a:lnTo>
                    <a:pt x="42003" y="121"/>
                  </a:lnTo>
                  <a:lnTo>
                    <a:pt x="41299" y="104"/>
                  </a:lnTo>
                  <a:lnTo>
                    <a:pt x="40439" y="104"/>
                  </a:lnTo>
                  <a:cubicBezTo>
                    <a:pt x="40404" y="104"/>
                    <a:pt x="40353" y="86"/>
                    <a:pt x="40318" y="86"/>
                  </a:cubicBezTo>
                  <a:lnTo>
                    <a:pt x="38771" y="86"/>
                  </a:lnTo>
                  <a:cubicBezTo>
                    <a:pt x="38651" y="69"/>
                    <a:pt x="38548" y="69"/>
                    <a:pt x="38444" y="69"/>
                  </a:cubicBezTo>
                  <a:lnTo>
                    <a:pt x="37293" y="69"/>
                  </a:lnTo>
                  <a:cubicBezTo>
                    <a:pt x="37000" y="69"/>
                    <a:pt x="36845" y="52"/>
                    <a:pt x="36845" y="52"/>
                  </a:cubicBezTo>
                  <a:cubicBezTo>
                    <a:pt x="36845" y="52"/>
                    <a:pt x="36622" y="69"/>
                    <a:pt x="36295" y="69"/>
                  </a:cubicBezTo>
                  <a:lnTo>
                    <a:pt x="33510" y="69"/>
                  </a:lnTo>
                  <a:lnTo>
                    <a:pt x="31739" y="86"/>
                  </a:lnTo>
                  <a:lnTo>
                    <a:pt x="30931" y="86"/>
                  </a:lnTo>
                  <a:cubicBezTo>
                    <a:pt x="30897" y="69"/>
                    <a:pt x="30862" y="69"/>
                    <a:pt x="30811" y="69"/>
                  </a:cubicBezTo>
                  <a:lnTo>
                    <a:pt x="30690" y="69"/>
                  </a:lnTo>
                  <a:cubicBezTo>
                    <a:pt x="30536" y="52"/>
                    <a:pt x="30346" y="52"/>
                    <a:pt x="30140" y="52"/>
                  </a:cubicBezTo>
                  <a:cubicBezTo>
                    <a:pt x="29848" y="35"/>
                    <a:pt x="29504" y="18"/>
                    <a:pt x="2914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6260362" y="3044719"/>
              <a:ext cx="3261533" cy="269180"/>
            </a:xfrm>
            <a:custGeom>
              <a:rect b="b" l="l" r="r" t="t"/>
              <a:pathLst>
                <a:path extrusionOk="0" h="3732" w="45219">
                  <a:moveTo>
                    <a:pt x="45219" y="3525"/>
                  </a:moveTo>
                  <a:cubicBezTo>
                    <a:pt x="44531" y="3508"/>
                    <a:pt x="43860" y="3456"/>
                    <a:pt x="43293" y="3387"/>
                  </a:cubicBezTo>
                  <a:cubicBezTo>
                    <a:pt x="43276" y="3387"/>
                    <a:pt x="43259" y="3387"/>
                    <a:pt x="43259" y="3370"/>
                  </a:cubicBezTo>
                  <a:lnTo>
                    <a:pt x="43241" y="3370"/>
                  </a:lnTo>
                  <a:cubicBezTo>
                    <a:pt x="43069" y="3353"/>
                    <a:pt x="42897" y="3336"/>
                    <a:pt x="42743" y="3302"/>
                  </a:cubicBezTo>
                  <a:lnTo>
                    <a:pt x="42743" y="3302"/>
                  </a:lnTo>
                  <a:cubicBezTo>
                    <a:pt x="42743" y="3302"/>
                    <a:pt x="42743" y="3302"/>
                    <a:pt x="42743" y="3302"/>
                  </a:cubicBezTo>
                  <a:lnTo>
                    <a:pt x="42743" y="3302"/>
                  </a:lnTo>
                  <a:lnTo>
                    <a:pt x="42640" y="3302"/>
                  </a:lnTo>
                  <a:lnTo>
                    <a:pt x="42588" y="3302"/>
                  </a:lnTo>
                  <a:lnTo>
                    <a:pt x="42468" y="3319"/>
                  </a:lnTo>
                  <a:cubicBezTo>
                    <a:pt x="41746" y="3353"/>
                    <a:pt x="39992" y="3456"/>
                    <a:pt x="37963" y="3559"/>
                  </a:cubicBezTo>
                  <a:cubicBezTo>
                    <a:pt x="37688" y="3577"/>
                    <a:pt x="37413" y="3594"/>
                    <a:pt x="37138" y="3611"/>
                  </a:cubicBezTo>
                  <a:lnTo>
                    <a:pt x="16128" y="3611"/>
                  </a:lnTo>
                  <a:lnTo>
                    <a:pt x="16093" y="3731"/>
                  </a:lnTo>
                  <a:cubicBezTo>
                    <a:pt x="15732" y="3714"/>
                    <a:pt x="15406" y="3697"/>
                    <a:pt x="15113" y="3680"/>
                  </a:cubicBezTo>
                  <a:cubicBezTo>
                    <a:pt x="14890" y="3680"/>
                    <a:pt x="14701" y="3663"/>
                    <a:pt x="14546" y="3663"/>
                  </a:cubicBezTo>
                  <a:cubicBezTo>
                    <a:pt x="14512" y="3663"/>
                    <a:pt x="14460" y="3663"/>
                    <a:pt x="14426" y="3663"/>
                  </a:cubicBezTo>
                  <a:cubicBezTo>
                    <a:pt x="14374" y="3663"/>
                    <a:pt x="14340" y="3645"/>
                    <a:pt x="14305" y="3645"/>
                  </a:cubicBezTo>
                  <a:cubicBezTo>
                    <a:pt x="14202" y="3645"/>
                    <a:pt x="14133" y="3645"/>
                    <a:pt x="14082" y="3645"/>
                  </a:cubicBezTo>
                  <a:cubicBezTo>
                    <a:pt x="13927" y="3645"/>
                    <a:pt x="13738" y="3645"/>
                    <a:pt x="13497" y="3645"/>
                  </a:cubicBezTo>
                  <a:lnTo>
                    <a:pt x="13497" y="3645"/>
                  </a:lnTo>
                  <a:lnTo>
                    <a:pt x="11726" y="3663"/>
                  </a:lnTo>
                  <a:lnTo>
                    <a:pt x="10832" y="3663"/>
                  </a:lnTo>
                  <a:lnTo>
                    <a:pt x="10643" y="3663"/>
                  </a:lnTo>
                  <a:lnTo>
                    <a:pt x="10196" y="3663"/>
                  </a:lnTo>
                  <a:lnTo>
                    <a:pt x="10127" y="3663"/>
                  </a:lnTo>
                  <a:cubicBezTo>
                    <a:pt x="9973" y="3663"/>
                    <a:pt x="9818" y="3663"/>
                    <a:pt x="9646" y="3663"/>
                  </a:cubicBezTo>
                  <a:lnTo>
                    <a:pt x="9594" y="3663"/>
                  </a:lnTo>
                  <a:cubicBezTo>
                    <a:pt x="9354" y="3663"/>
                    <a:pt x="9130" y="3663"/>
                    <a:pt x="8941" y="3663"/>
                  </a:cubicBezTo>
                  <a:cubicBezTo>
                    <a:pt x="8614" y="3663"/>
                    <a:pt x="8391" y="3663"/>
                    <a:pt x="8391" y="3663"/>
                  </a:cubicBezTo>
                  <a:cubicBezTo>
                    <a:pt x="8391" y="3663"/>
                    <a:pt x="8236" y="3663"/>
                    <a:pt x="7944" y="3663"/>
                  </a:cubicBezTo>
                  <a:cubicBezTo>
                    <a:pt x="7858" y="3663"/>
                    <a:pt x="7755" y="3663"/>
                    <a:pt x="7634" y="3663"/>
                  </a:cubicBezTo>
                  <a:cubicBezTo>
                    <a:pt x="7600" y="3663"/>
                    <a:pt x="7566" y="3663"/>
                    <a:pt x="7514" y="3663"/>
                  </a:cubicBezTo>
                  <a:lnTo>
                    <a:pt x="7428" y="3663"/>
                  </a:lnTo>
                  <a:cubicBezTo>
                    <a:pt x="7359" y="3663"/>
                    <a:pt x="7291" y="3663"/>
                    <a:pt x="7205" y="3663"/>
                  </a:cubicBezTo>
                  <a:cubicBezTo>
                    <a:pt x="7084" y="3663"/>
                    <a:pt x="6929" y="3663"/>
                    <a:pt x="6792" y="3645"/>
                  </a:cubicBezTo>
                  <a:cubicBezTo>
                    <a:pt x="6689" y="3645"/>
                    <a:pt x="6586" y="3645"/>
                    <a:pt x="6465" y="3645"/>
                  </a:cubicBezTo>
                  <a:cubicBezTo>
                    <a:pt x="6448" y="3645"/>
                    <a:pt x="6431" y="3645"/>
                    <a:pt x="6396" y="3645"/>
                  </a:cubicBezTo>
                  <a:cubicBezTo>
                    <a:pt x="6259" y="3645"/>
                    <a:pt x="6087" y="3645"/>
                    <a:pt x="5932" y="3645"/>
                  </a:cubicBezTo>
                  <a:cubicBezTo>
                    <a:pt x="5760" y="3645"/>
                    <a:pt x="5571" y="3645"/>
                    <a:pt x="5399" y="3645"/>
                  </a:cubicBezTo>
                  <a:cubicBezTo>
                    <a:pt x="5279" y="3645"/>
                    <a:pt x="5176" y="3628"/>
                    <a:pt x="5055" y="3628"/>
                  </a:cubicBezTo>
                  <a:cubicBezTo>
                    <a:pt x="5004" y="3628"/>
                    <a:pt x="4969" y="3628"/>
                    <a:pt x="4918" y="3628"/>
                  </a:cubicBezTo>
                  <a:cubicBezTo>
                    <a:pt x="4883" y="3628"/>
                    <a:pt x="4832" y="3628"/>
                    <a:pt x="4798" y="3628"/>
                  </a:cubicBezTo>
                  <a:cubicBezTo>
                    <a:pt x="4712" y="3628"/>
                    <a:pt x="4643" y="3628"/>
                    <a:pt x="4557" y="3628"/>
                  </a:cubicBezTo>
                  <a:cubicBezTo>
                    <a:pt x="4488" y="3628"/>
                    <a:pt x="4419" y="3628"/>
                    <a:pt x="4351" y="3628"/>
                  </a:cubicBezTo>
                  <a:lnTo>
                    <a:pt x="4144" y="3628"/>
                  </a:lnTo>
                  <a:lnTo>
                    <a:pt x="4093" y="3628"/>
                  </a:lnTo>
                  <a:lnTo>
                    <a:pt x="3938" y="3628"/>
                  </a:lnTo>
                  <a:lnTo>
                    <a:pt x="3233" y="3611"/>
                  </a:lnTo>
                  <a:lnTo>
                    <a:pt x="516" y="3611"/>
                  </a:lnTo>
                  <a:cubicBezTo>
                    <a:pt x="448" y="3611"/>
                    <a:pt x="379" y="3611"/>
                    <a:pt x="293" y="3628"/>
                  </a:cubicBezTo>
                  <a:cubicBezTo>
                    <a:pt x="241" y="3628"/>
                    <a:pt x="173" y="3628"/>
                    <a:pt x="104" y="3628"/>
                  </a:cubicBezTo>
                  <a:lnTo>
                    <a:pt x="104" y="3628"/>
                  </a:lnTo>
                  <a:cubicBezTo>
                    <a:pt x="87" y="3628"/>
                    <a:pt x="69" y="3628"/>
                    <a:pt x="52" y="3628"/>
                  </a:cubicBezTo>
                  <a:lnTo>
                    <a:pt x="52" y="3628"/>
                  </a:lnTo>
                  <a:lnTo>
                    <a:pt x="1" y="3611"/>
                  </a:lnTo>
                  <a:cubicBezTo>
                    <a:pt x="18" y="3611"/>
                    <a:pt x="35" y="3611"/>
                    <a:pt x="52" y="3611"/>
                  </a:cubicBezTo>
                  <a:lnTo>
                    <a:pt x="52" y="3611"/>
                  </a:lnTo>
                  <a:lnTo>
                    <a:pt x="877" y="533"/>
                  </a:lnTo>
                  <a:lnTo>
                    <a:pt x="3078" y="533"/>
                  </a:lnTo>
                  <a:cubicBezTo>
                    <a:pt x="3078" y="533"/>
                    <a:pt x="3199" y="533"/>
                    <a:pt x="3388" y="516"/>
                  </a:cubicBezTo>
                  <a:lnTo>
                    <a:pt x="3422" y="516"/>
                  </a:lnTo>
                  <a:cubicBezTo>
                    <a:pt x="4402" y="499"/>
                    <a:pt x="7170" y="482"/>
                    <a:pt x="8099" y="465"/>
                  </a:cubicBezTo>
                  <a:cubicBezTo>
                    <a:pt x="8288" y="465"/>
                    <a:pt x="8391" y="465"/>
                    <a:pt x="8391" y="465"/>
                  </a:cubicBezTo>
                  <a:cubicBezTo>
                    <a:pt x="8391" y="465"/>
                    <a:pt x="9543" y="465"/>
                    <a:pt x="10488" y="482"/>
                  </a:cubicBezTo>
                  <a:lnTo>
                    <a:pt x="10678" y="482"/>
                  </a:lnTo>
                  <a:cubicBezTo>
                    <a:pt x="11365" y="482"/>
                    <a:pt x="12087" y="482"/>
                    <a:pt x="12724" y="482"/>
                  </a:cubicBezTo>
                  <a:cubicBezTo>
                    <a:pt x="12861" y="499"/>
                    <a:pt x="12999" y="499"/>
                    <a:pt x="13119" y="499"/>
                  </a:cubicBezTo>
                  <a:lnTo>
                    <a:pt x="13343" y="499"/>
                  </a:lnTo>
                  <a:cubicBezTo>
                    <a:pt x="13497" y="499"/>
                    <a:pt x="13635" y="499"/>
                    <a:pt x="13772" y="482"/>
                  </a:cubicBezTo>
                  <a:cubicBezTo>
                    <a:pt x="13893" y="482"/>
                    <a:pt x="13996" y="482"/>
                    <a:pt x="14065" y="482"/>
                  </a:cubicBezTo>
                  <a:cubicBezTo>
                    <a:pt x="14443" y="482"/>
                    <a:pt x="15612" y="413"/>
                    <a:pt x="17005" y="362"/>
                  </a:cubicBezTo>
                  <a:cubicBezTo>
                    <a:pt x="17761" y="310"/>
                    <a:pt x="18586" y="276"/>
                    <a:pt x="19360" y="224"/>
                  </a:cubicBezTo>
                  <a:cubicBezTo>
                    <a:pt x="21320" y="138"/>
                    <a:pt x="23074" y="35"/>
                    <a:pt x="23074" y="35"/>
                  </a:cubicBezTo>
                  <a:cubicBezTo>
                    <a:pt x="23074" y="35"/>
                    <a:pt x="25360" y="0"/>
                    <a:pt x="26908" y="0"/>
                  </a:cubicBezTo>
                  <a:cubicBezTo>
                    <a:pt x="27406" y="18"/>
                    <a:pt x="27819" y="18"/>
                    <a:pt x="28060" y="35"/>
                  </a:cubicBezTo>
                  <a:cubicBezTo>
                    <a:pt x="28077" y="35"/>
                    <a:pt x="28111" y="35"/>
                    <a:pt x="28146" y="35"/>
                  </a:cubicBezTo>
                  <a:cubicBezTo>
                    <a:pt x="28507" y="69"/>
                    <a:pt x="29573" y="121"/>
                    <a:pt x="30965" y="207"/>
                  </a:cubicBezTo>
                  <a:cubicBezTo>
                    <a:pt x="32461" y="293"/>
                    <a:pt x="34318" y="396"/>
                    <a:pt x="36123" y="482"/>
                  </a:cubicBezTo>
                  <a:cubicBezTo>
                    <a:pt x="38565" y="619"/>
                    <a:pt x="40903" y="740"/>
                    <a:pt x="42003" y="809"/>
                  </a:cubicBezTo>
                  <a:cubicBezTo>
                    <a:pt x="42330" y="826"/>
                    <a:pt x="42554" y="826"/>
                    <a:pt x="42622" y="843"/>
                  </a:cubicBezTo>
                  <a:cubicBezTo>
                    <a:pt x="42640" y="843"/>
                    <a:pt x="42657" y="843"/>
                    <a:pt x="42657" y="843"/>
                  </a:cubicBezTo>
                  <a:cubicBezTo>
                    <a:pt x="43087" y="757"/>
                    <a:pt x="43602" y="705"/>
                    <a:pt x="44170" y="654"/>
                  </a:cubicBezTo>
                  <a:lnTo>
                    <a:pt x="44617" y="894"/>
                  </a:lnTo>
                  <a:lnTo>
                    <a:pt x="45219" y="3542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6265339" y="1343303"/>
              <a:ext cx="3256557" cy="1970595"/>
            </a:xfrm>
            <a:custGeom>
              <a:rect b="b" l="l" r="r" t="t"/>
              <a:pathLst>
                <a:path extrusionOk="0" h="27321" w="45150">
                  <a:moveTo>
                    <a:pt x="45146" y="27114"/>
                  </a:moveTo>
                  <a:lnTo>
                    <a:pt x="45150" y="27131"/>
                  </a:lnTo>
                  <a:lnTo>
                    <a:pt x="45150" y="27114"/>
                  </a:lnTo>
                  <a:cubicBezTo>
                    <a:pt x="45148" y="27114"/>
                    <a:pt x="45147" y="27114"/>
                    <a:pt x="45146" y="27114"/>
                  </a:cubicBezTo>
                  <a:close/>
                  <a:moveTo>
                    <a:pt x="19360" y="0"/>
                  </a:moveTo>
                  <a:lnTo>
                    <a:pt x="18689" y="568"/>
                  </a:lnTo>
                  <a:lnTo>
                    <a:pt x="17778" y="482"/>
                  </a:lnTo>
                  <a:lnTo>
                    <a:pt x="16523" y="1531"/>
                  </a:lnTo>
                  <a:lnTo>
                    <a:pt x="14872" y="1324"/>
                  </a:lnTo>
                  <a:lnTo>
                    <a:pt x="14821" y="1393"/>
                  </a:lnTo>
                  <a:lnTo>
                    <a:pt x="14735" y="1479"/>
                  </a:lnTo>
                  <a:lnTo>
                    <a:pt x="14649" y="1582"/>
                  </a:lnTo>
                  <a:lnTo>
                    <a:pt x="13222" y="3181"/>
                  </a:lnTo>
                  <a:lnTo>
                    <a:pt x="13136" y="3284"/>
                  </a:lnTo>
                  <a:lnTo>
                    <a:pt x="13033" y="3388"/>
                  </a:lnTo>
                  <a:lnTo>
                    <a:pt x="12844" y="3611"/>
                  </a:lnTo>
                  <a:lnTo>
                    <a:pt x="12637" y="3835"/>
                  </a:lnTo>
                  <a:lnTo>
                    <a:pt x="10866" y="4196"/>
                  </a:lnTo>
                  <a:lnTo>
                    <a:pt x="10402" y="5709"/>
                  </a:lnTo>
                  <a:lnTo>
                    <a:pt x="9732" y="8322"/>
                  </a:lnTo>
                  <a:lnTo>
                    <a:pt x="9715" y="8339"/>
                  </a:lnTo>
                  <a:lnTo>
                    <a:pt x="9405" y="9525"/>
                  </a:lnTo>
                  <a:lnTo>
                    <a:pt x="7806" y="15268"/>
                  </a:lnTo>
                  <a:lnTo>
                    <a:pt x="6757" y="17606"/>
                  </a:lnTo>
                  <a:lnTo>
                    <a:pt x="3525" y="20306"/>
                  </a:lnTo>
                  <a:lnTo>
                    <a:pt x="2562" y="21114"/>
                  </a:lnTo>
                  <a:lnTo>
                    <a:pt x="963" y="23538"/>
                  </a:lnTo>
                  <a:lnTo>
                    <a:pt x="963" y="23555"/>
                  </a:lnTo>
                  <a:lnTo>
                    <a:pt x="808" y="24122"/>
                  </a:lnTo>
                  <a:lnTo>
                    <a:pt x="0" y="27200"/>
                  </a:lnTo>
                  <a:lnTo>
                    <a:pt x="3783" y="27200"/>
                  </a:lnTo>
                  <a:cubicBezTo>
                    <a:pt x="3817" y="27217"/>
                    <a:pt x="3852" y="27217"/>
                    <a:pt x="3869" y="27217"/>
                  </a:cubicBezTo>
                  <a:lnTo>
                    <a:pt x="5330" y="27217"/>
                  </a:lnTo>
                  <a:cubicBezTo>
                    <a:pt x="5519" y="27234"/>
                    <a:pt x="5691" y="27234"/>
                    <a:pt x="5863" y="27234"/>
                  </a:cubicBezTo>
                  <a:lnTo>
                    <a:pt x="6723" y="27234"/>
                  </a:lnTo>
                  <a:cubicBezTo>
                    <a:pt x="6878" y="27234"/>
                    <a:pt x="7015" y="27234"/>
                    <a:pt x="7153" y="27252"/>
                  </a:cubicBezTo>
                  <a:lnTo>
                    <a:pt x="10127" y="27252"/>
                  </a:lnTo>
                  <a:cubicBezTo>
                    <a:pt x="10230" y="27234"/>
                    <a:pt x="10333" y="27234"/>
                    <a:pt x="10437" y="27234"/>
                  </a:cubicBezTo>
                  <a:lnTo>
                    <a:pt x="11675" y="27234"/>
                  </a:lnTo>
                  <a:cubicBezTo>
                    <a:pt x="12259" y="27234"/>
                    <a:pt x="12809" y="27217"/>
                    <a:pt x="13274" y="27217"/>
                  </a:cubicBezTo>
                  <a:lnTo>
                    <a:pt x="13428" y="27217"/>
                  </a:lnTo>
                  <a:cubicBezTo>
                    <a:pt x="13669" y="27217"/>
                    <a:pt x="13858" y="27234"/>
                    <a:pt x="14013" y="27234"/>
                  </a:cubicBezTo>
                  <a:lnTo>
                    <a:pt x="14236" y="27234"/>
                  </a:lnTo>
                  <a:cubicBezTo>
                    <a:pt x="14271" y="27234"/>
                    <a:pt x="14305" y="27252"/>
                    <a:pt x="14357" y="27252"/>
                  </a:cubicBezTo>
                  <a:lnTo>
                    <a:pt x="14477" y="27252"/>
                  </a:lnTo>
                  <a:cubicBezTo>
                    <a:pt x="14632" y="27252"/>
                    <a:pt x="14821" y="27269"/>
                    <a:pt x="15027" y="27269"/>
                  </a:cubicBezTo>
                  <a:cubicBezTo>
                    <a:pt x="15319" y="27286"/>
                    <a:pt x="15663" y="27303"/>
                    <a:pt x="16024" y="27320"/>
                  </a:cubicBezTo>
                  <a:lnTo>
                    <a:pt x="16059" y="27183"/>
                  </a:lnTo>
                  <a:lnTo>
                    <a:pt x="37069" y="27183"/>
                  </a:lnTo>
                  <a:cubicBezTo>
                    <a:pt x="37344" y="27166"/>
                    <a:pt x="37636" y="27148"/>
                    <a:pt x="37911" y="27131"/>
                  </a:cubicBezTo>
                  <a:cubicBezTo>
                    <a:pt x="40353" y="26994"/>
                    <a:pt x="42330" y="26891"/>
                    <a:pt x="42571" y="26873"/>
                  </a:cubicBezTo>
                  <a:lnTo>
                    <a:pt x="42588" y="26873"/>
                  </a:lnTo>
                  <a:cubicBezTo>
                    <a:pt x="42622" y="26891"/>
                    <a:pt x="42639" y="26891"/>
                    <a:pt x="42674" y="26891"/>
                  </a:cubicBezTo>
                  <a:cubicBezTo>
                    <a:pt x="42828" y="26925"/>
                    <a:pt x="43000" y="26942"/>
                    <a:pt x="43172" y="26959"/>
                  </a:cubicBezTo>
                  <a:lnTo>
                    <a:pt x="43190" y="26959"/>
                  </a:lnTo>
                  <a:cubicBezTo>
                    <a:pt x="43190" y="26976"/>
                    <a:pt x="43207" y="26976"/>
                    <a:pt x="43224" y="26976"/>
                  </a:cubicBezTo>
                  <a:cubicBezTo>
                    <a:pt x="43790" y="27045"/>
                    <a:pt x="44459" y="27097"/>
                    <a:pt x="45146" y="27114"/>
                  </a:cubicBezTo>
                  <a:lnTo>
                    <a:pt x="45146" y="27114"/>
                  </a:lnTo>
                  <a:lnTo>
                    <a:pt x="44565" y="24483"/>
                  </a:lnTo>
                  <a:lnTo>
                    <a:pt x="44118" y="24243"/>
                  </a:lnTo>
                  <a:lnTo>
                    <a:pt x="41453" y="22850"/>
                  </a:lnTo>
                  <a:lnTo>
                    <a:pt x="40920" y="18191"/>
                  </a:lnTo>
                  <a:lnTo>
                    <a:pt x="40920" y="18174"/>
                  </a:lnTo>
                  <a:cubicBezTo>
                    <a:pt x="40903" y="18105"/>
                    <a:pt x="40886" y="18053"/>
                    <a:pt x="40868" y="18019"/>
                  </a:cubicBezTo>
                  <a:lnTo>
                    <a:pt x="40868" y="18019"/>
                  </a:lnTo>
                  <a:lnTo>
                    <a:pt x="40903" y="18139"/>
                  </a:lnTo>
                  <a:lnTo>
                    <a:pt x="39407" y="14924"/>
                  </a:lnTo>
                  <a:lnTo>
                    <a:pt x="39407" y="9354"/>
                  </a:lnTo>
                  <a:cubicBezTo>
                    <a:pt x="39407" y="9354"/>
                    <a:pt x="39390" y="9336"/>
                    <a:pt x="39390" y="9319"/>
                  </a:cubicBezTo>
                  <a:cubicBezTo>
                    <a:pt x="39149" y="9044"/>
                    <a:pt x="36966" y="7944"/>
                    <a:pt x="36553" y="7737"/>
                  </a:cubicBezTo>
                  <a:lnTo>
                    <a:pt x="36519" y="7720"/>
                  </a:lnTo>
                  <a:lnTo>
                    <a:pt x="36484" y="7703"/>
                  </a:lnTo>
                  <a:lnTo>
                    <a:pt x="36450" y="7617"/>
                  </a:lnTo>
                  <a:lnTo>
                    <a:pt x="36415" y="7514"/>
                  </a:lnTo>
                  <a:lnTo>
                    <a:pt x="36398" y="7445"/>
                  </a:lnTo>
                  <a:lnTo>
                    <a:pt x="36347" y="7308"/>
                  </a:lnTo>
                  <a:lnTo>
                    <a:pt x="36312" y="7153"/>
                  </a:lnTo>
                  <a:cubicBezTo>
                    <a:pt x="36244" y="6946"/>
                    <a:pt x="36175" y="6757"/>
                    <a:pt x="36140" y="6689"/>
                  </a:cubicBezTo>
                  <a:lnTo>
                    <a:pt x="36140" y="6671"/>
                  </a:lnTo>
                  <a:lnTo>
                    <a:pt x="34731" y="6138"/>
                  </a:lnTo>
                  <a:lnTo>
                    <a:pt x="33991" y="5846"/>
                  </a:lnTo>
                  <a:lnTo>
                    <a:pt x="33613" y="4986"/>
                  </a:lnTo>
                  <a:lnTo>
                    <a:pt x="31533" y="4694"/>
                  </a:lnTo>
                  <a:lnTo>
                    <a:pt x="31361" y="4660"/>
                  </a:lnTo>
                  <a:lnTo>
                    <a:pt x="30037" y="4247"/>
                  </a:lnTo>
                  <a:lnTo>
                    <a:pt x="29882" y="4196"/>
                  </a:lnTo>
                  <a:cubicBezTo>
                    <a:pt x="29882" y="4196"/>
                    <a:pt x="29882" y="3817"/>
                    <a:pt x="29830" y="3456"/>
                  </a:cubicBezTo>
                  <a:lnTo>
                    <a:pt x="29830" y="3439"/>
                  </a:lnTo>
                  <a:cubicBezTo>
                    <a:pt x="29830" y="3353"/>
                    <a:pt x="29813" y="3250"/>
                    <a:pt x="29779" y="3164"/>
                  </a:cubicBezTo>
                  <a:cubicBezTo>
                    <a:pt x="29779" y="3147"/>
                    <a:pt x="29779" y="3130"/>
                    <a:pt x="29762" y="3112"/>
                  </a:cubicBezTo>
                  <a:lnTo>
                    <a:pt x="29762" y="3095"/>
                  </a:lnTo>
                  <a:cubicBezTo>
                    <a:pt x="29762" y="3078"/>
                    <a:pt x="29745" y="3061"/>
                    <a:pt x="29745" y="3044"/>
                  </a:cubicBezTo>
                  <a:cubicBezTo>
                    <a:pt x="29727" y="3009"/>
                    <a:pt x="29710" y="2975"/>
                    <a:pt x="29693" y="2940"/>
                  </a:cubicBezTo>
                  <a:lnTo>
                    <a:pt x="29693" y="2923"/>
                  </a:lnTo>
                  <a:cubicBezTo>
                    <a:pt x="29641" y="2837"/>
                    <a:pt x="29590" y="2769"/>
                    <a:pt x="29504" y="2751"/>
                  </a:cubicBezTo>
                  <a:cubicBezTo>
                    <a:pt x="29160" y="2717"/>
                    <a:pt x="27974" y="2425"/>
                    <a:pt x="27630" y="2339"/>
                  </a:cubicBezTo>
                  <a:lnTo>
                    <a:pt x="27544" y="2322"/>
                  </a:lnTo>
                  <a:lnTo>
                    <a:pt x="27527" y="2304"/>
                  </a:lnTo>
                  <a:lnTo>
                    <a:pt x="25412" y="1840"/>
                  </a:lnTo>
                  <a:lnTo>
                    <a:pt x="21561" y="671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6264113" y="2807852"/>
              <a:ext cx="255548" cy="497391"/>
            </a:xfrm>
            <a:custGeom>
              <a:rect b="b" l="l" r="r" t="t"/>
              <a:pathLst>
                <a:path extrusionOk="0" h="6896" w="3543">
                  <a:moveTo>
                    <a:pt x="3542" y="1"/>
                  </a:moveTo>
                  <a:lnTo>
                    <a:pt x="2579" y="791"/>
                  </a:lnTo>
                  <a:lnTo>
                    <a:pt x="963" y="3216"/>
                  </a:lnTo>
                  <a:lnTo>
                    <a:pt x="963" y="3250"/>
                  </a:lnTo>
                  <a:lnTo>
                    <a:pt x="825" y="3800"/>
                  </a:lnTo>
                  <a:lnTo>
                    <a:pt x="0" y="6895"/>
                  </a:lnTo>
                  <a:lnTo>
                    <a:pt x="3181" y="6895"/>
                  </a:lnTo>
                  <a:lnTo>
                    <a:pt x="3181" y="6878"/>
                  </a:lnTo>
                  <a:cubicBezTo>
                    <a:pt x="3215" y="6792"/>
                    <a:pt x="3301" y="5348"/>
                    <a:pt x="3370" y="3800"/>
                  </a:cubicBezTo>
                  <a:cubicBezTo>
                    <a:pt x="3439" y="2425"/>
                    <a:pt x="3508" y="981"/>
                    <a:pt x="3525" y="327"/>
                  </a:cubicBezTo>
                  <a:lnTo>
                    <a:pt x="3542" y="155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6797351" y="1437574"/>
              <a:ext cx="639915" cy="1871348"/>
            </a:xfrm>
            <a:custGeom>
              <a:rect b="b" l="l" r="r" t="t"/>
              <a:pathLst>
                <a:path extrusionOk="0" h="25945" w="8872">
                  <a:moveTo>
                    <a:pt x="7496" y="0"/>
                  </a:moveTo>
                  <a:lnTo>
                    <a:pt x="7445" y="69"/>
                  </a:lnTo>
                  <a:lnTo>
                    <a:pt x="7359" y="172"/>
                  </a:lnTo>
                  <a:lnTo>
                    <a:pt x="7273" y="258"/>
                  </a:lnTo>
                  <a:cubicBezTo>
                    <a:pt x="6895" y="705"/>
                    <a:pt x="6293" y="1376"/>
                    <a:pt x="5846" y="1857"/>
                  </a:cubicBezTo>
                  <a:lnTo>
                    <a:pt x="5760" y="1960"/>
                  </a:lnTo>
                  <a:lnTo>
                    <a:pt x="5657" y="2081"/>
                  </a:lnTo>
                  <a:lnTo>
                    <a:pt x="5468" y="2287"/>
                  </a:lnTo>
                  <a:lnTo>
                    <a:pt x="5261" y="2510"/>
                  </a:lnTo>
                  <a:lnTo>
                    <a:pt x="5261" y="2528"/>
                  </a:lnTo>
                  <a:lnTo>
                    <a:pt x="3490" y="2889"/>
                  </a:lnTo>
                  <a:lnTo>
                    <a:pt x="3026" y="4384"/>
                  </a:lnTo>
                  <a:lnTo>
                    <a:pt x="2356" y="6998"/>
                  </a:lnTo>
                  <a:lnTo>
                    <a:pt x="2339" y="7032"/>
                  </a:lnTo>
                  <a:lnTo>
                    <a:pt x="2012" y="8201"/>
                  </a:lnTo>
                  <a:lnTo>
                    <a:pt x="2029" y="8253"/>
                  </a:lnTo>
                  <a:lnTo>
                    <a:pt x="413" y="13944"/>
                  </a:lnTo>
                  <a:lnTo>
                    <a:pt x="0" y="18792"/>
                  </a:lnTo>
                  <a:lnTo>
                    <a:pt x="1806" y="14339"/>
                  </a:lnTo>
                  <a:lnTo>
                    <a:pt x="3250" y="21474"/>
                  </a:lnTo>
                  <a:lnTo>
                    <a:pt x="3233" y="22747"/>
                  </a:lnTo>
                  <a:lnTo>
                    <a:pt x="3215" y="25463"/>
                  </a:lnTo>
                  <a:lnTo>
                    <a:pt x="3198" y="25876"/>
                  </a:lnTo>
                  <a:lnTo>
                    <a:pt x="3198" y="25945"/>
                  </a:lnTo>
                  <a:lnTo>
                    <a:pt x="3387" y="25945"/>
                  </a:lnTo>
                  <a:cubicBezTo>
                    <a:pt x="3576" y="25945"/>
                    <a:pt x="3903" y="25927"/>
                    <a:pt x="4281" y="25927"/>
                  </a:cubicBezTo>
                  <a:lnTo>
                    <a:pt x="6052" y="25927"/>
                  </a:lnTo>
                  <a:lnTo>
                    <a:pt x="6052" y="25876"/>
                  </a:lnTo>
                  <a:lnTo>
                    <a:pt x="6327" y="22764"/>
                  </a:lnTo>
                  <a:lnTo>
                    <a:pt x="6757" y="17795"/>
                  </a:lnTo>
                  <a:lnTo>
                    <a:pt x="7926" y="16265"/>
                  </a:lnTo>
                  <a:cubicBezTo>
                    <a:pt x="7926" y="16265"/>
                    <a:pt x="8803" y="10419"/>
                    <a:pt x="8838" y="10007"/>
                  </a:cubicBezTo>
                  <a:cubicBezTo>
                    <a:pt x="8872" y="9611"/>
                    <a:pt x="7256" y="1823"/>
                    <a:pt x="7256" y="1823"/>
                  </a:cubicBezTo>
                  <a:lnTo>
                    <a:pt x="7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8193668" y="1509485"/>
              <a:ext cx="1153391" cy="1794460"/>
            </a:xfrm>
            <a:custGeom>
              <a:rect b="b" l="l" r="r" t="t"/>
              <a:pathLst>
                <a:path extrusionOk="0" h="24879" w="15991">
                  <a:moveTo>
                    <a:pt x="792" y="0"/>
                  </a:moveTo>
                  <a:lnTo>
                    <a:pt x="69" y="3129"/>
                  </a:lnTo>
                  <a:lnTo>
                    <a:pt x="18" y="14494"/>
                  </a:lnTo>
                  <a:lnTo>
                    <a:pt x="1" y="20976"/>
                  </a:lnTo>
                  <a:lnTo>
                    <a:pt x="104" y="21285"/>
                  </a:lnTo>
                  <a:lnTo>
                    <a:pt x="1325" y="24879"/>
                  </a:lnTo>
                  <a:lnTo>
                    <a:pt x="10334" y="24879"/>
                  </a:lnTo>
                  <a:cubicBezTo>
                    <a:pt x="10609" y="24879"/>
                    <a:pt x="10884" y="24862"/>
                    <a:pt x="11142" y="24844"/>
                  </a:cubicBezTo>
                  <a:cubicBezTo>
                    <a:pt x="13188" y="24724"/>
                    <a:pt x="14942" y="24638"/>
                    <a:pt x="15664" y="24604"/>
                  </a:cubicBezTo>
                  <a:lnTo>
                    <a:pt x="15784" y="24587"/>
                  </a:lnTo>
                  <a:lnTo>
                    <a:pt x="15990" y="24587"/>
                  </a:lnTo>
                  <a:lnTo>
                    <a:pt x="15199" y="22076"/>
                  </a:lnTo>
                  <a:lnTo>
                    <a:pt x="14718" y="20529"/>
                  </a:lnTo>
                  <a:lnTo>
                    <a:pt x="14168" y="15887"/>
                  </a:lnTo>
                  <a:lnTo>
                    <a:pt x="14168" y="15852"/>
                  </a:lnTo>
                  <a:cubicBezTo>
                    <a:pt x="14151" y="15801"/>
                    <a:pt x="14133" y="15749"/>
                    <a:pt x="14116" y="15698"/>
                  </a:cubicBezTo>
                  <a:lnTo>
                    <a:pt x="14116" y="15698"/>
                  </a:lnTo>
                  <a:lnTo>
                    <a:pt x="14151" y="15818"/>
                  </a:lnTo>
                  <a:lnTo>
                    <a:pt x="12655" y="12603"/>
                  </a:lnTo>
                  <a:lnTo>
                    <a:pt x="12655" y="8425"/>
                  </a:lnTo>
                  <a:lnTo>
                    <a:pt x="12655" y="8408"/>
                  </a:lnTo>
                  <a:lnTo>
                    <a:pt x="12638" y="8408"/>
                  </a:lnTo>
                  <a:lnTo>
                    <a:pt x="12638" y="8391"/>
                  </a:lnTo>
                  <a:cubicBezTo>
                    <a:pt x="12638" y="8391"/>
                    <a:pt x="12655" y="7239"/>
                    <a:pt x="12655" y="7050"/>
                  </a:cubicBezTo>
                  <a:cubicBezTo>
                    <a:pt x="12655" y="7032"/>
                    <a:pt x="12655" y="7015"/>
                    <a:pt x="12638" y="6998"/>
                  </a:cubicBezTo>
                  <a:cubicBezTo>
                    <a:pt x="12397" y="6740"/>
                    <a:pt x="10213" y="5640"/>
                    <a:pt x="9801" y="5433"/>
                  </a:cubicBezTo>
                  <a:lnTo>
                    <a:pt x="9766" y="5416"/>
                  </a:lnTo>
                  <a:lnTo>
                    <a:pt x="9749" y="5399"/>
                  </a:lnTo>
                  <a:lnTo>
                    <a:pt x="9715" y="5313"/>
                  </a:lnTo>
                  <a:lnTo>
                    <a:pt x="9680" y="5193"/>
                  </a:lnTo>
                  <a:lnTo>
                    <a:pt x="9663" y="5141"/>
                  </a:lnTo>
                  <a:lnTo>
                    <a:pt x="9612" y="4986"/>
                  </a:lnTo>
                  <a:lnTo>
                    <a:pt x="9560" y="4849"/>
                  </a:lnTo>
                  <a:cubicBezTo>
                    <a:pt x="9491" y="4642"/>
                    <a:pt x="9423" y="4436"/>
                    <a:pt x="9405" y="4385"/>
                  </a:cubicBezTo>
                  <a:lnTo>
                    <a:pt x="9388" y="4367"/>
                  </a:lnTo>
                  <a:lnTo>
                    <a:pt x="7996" y="3817"/>
                  </a:lnTo>
                  <a:lnTo>
                    <a:pt x="7239" y="3542"/>
                  </a:lnTo>
                  <a:lnTo>
                    <a:pt x="6861" y="2665"/>
                  </a:lnTo>
                  <a:lnTo>
                    <a:pt x="4970" y="1513"/>
                  </a:lnTo>
                  <a:lnTo>
                    <a:pt x="3285" y="1892"/>
                  </a:lnTo>
                  <a:lnTo>
                    <a:pt x="3095" y="1152"/>
                  </a:lnTo>
                  <a:lnTo>
                    <a:pt x="3095" y="1135"/>
                  </a:lnTo>
                  <a:lnTo>
                    <a:pt x="2958" y="636"/>
                  </a:lnTo>
                  <a:lnTo>
                    <a:pt x="2958" y="619"/>
                  </a:lnTo>
                  <a:lnTo>
                    <a:pt x="2924" y="447"/>
                  </a:lnTo>
                  <a:lnTo>
                    <a:pt x="878" y="1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6260362" y="3305171"/>
              <a:ext cx="6275" cy="72"/>
            </a:xfrm>
            <a:custGeom>
              <a:rect b="b" l="l" r="r" t="t"/>
              <a:pathLst>
                <a:path extrusionOk="0" h="1" w="87">
                  <a:moveTo>
                    <a:pt x="87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1" y="0"/>
                  </a:lnTo>
                  <a:cubicBezTo>
                    <a:pt x="18" y="0"/>
                    <a:pt x="35" y="0"/>
                    <a:pt x="69" y="0"/>
                  </a:cubicBezTo>
                  <a:lnTo>
                    <a:pt x="69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5AB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6265339" y="3040968"/>
              <a:ext cx="68305" cy="264275"/>
            </a:xfrm>
            <a:custGeom>
              <a:rect b="b" l="l" r="r" t="t"/>
              <a:pathLst>
                <a:path extrusionOk="0" h="3664" w="947">
                  <a:moveTo>
                    <a:pt x="808" y="568"/>
                  </a:moveTo>
                  <a:lnTo>
                    <a:pt x="946" y="1"/>
                  </a:lnTo>
                  <a:lnTo>
                    <a:pt x="808" y="568"/>
                  </a:lnTo>
                  <a:lnTo>
                    <a:pt x="18" y="3646"/>
                  </a:lnTo>
                  <a:lnTo>
                    <a:pt x="18" y="3663"/>
                  </a:lnTo>
                  <a:lnTo>
                    <a:pt x="0" y="3646"/>
                  </a:lnTo>
                  <a:lnTo>
                    <a:pt x="0" y="3646"/>
                  </a:lnTo>
                  <a:lnTo>
                    <a:pt x="0" y="3646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6519588" y="2611954"/>
              <a:ext cx="277835" cy="194744"/>
            </a:xfrm>
            <a:custGeom>
              <a:rect b="b" l="l" r="r" t="t"/>
              <a:pathLst>
                <a:path extrusionOk="0" h="2700" w="3852">
                  <a:moveTo>
                    <a:pt x="3232" y="0"/>
                  </a:moveTo>
                  <a:lnTo>
                    <a:pt x="0" y="2699"/>
                  </a:lnTo>
                  <a:lnTo>
                    <a:pt x="3851" y="2510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6493478" y="2792994"/>
              <a:ext cx="389489" cy="515928"/>
            </a:xfrm>
            <a:custGeom>
              <a:rect b="b" l="l" r="r" t="t"/>
              <a:pathLst>
                <a:path extrusionOk="0" h="7153" w="5400">
                  <a:moveTo>
                    <a:pt x="4213" y="0"/>
                  </a:moveTo>
                  <a:lnTo>
                    <a:pt x="362" y="207"/>
                  </a:lnTo>
                  <a:lnTo>
                    <a:pt x="362" y="378"/>
                  </a:lnTo>
                  <a:lnTo>
                    <a:pt x="345" y="550"/>
                  </a:lnTo>
                  <a:lnTo>
                    <a:pt x="156" y="4006"/>
                  </a:lnTo>
                  <a:lnTo>
                    <a:pt x="1" y="7101"/>
                  </a:lnTo>
                  <a:lnTo>
                    <a:pt x="861" y="7101"/>
                  </a:lnTo>
                  <a:lnTo>
                    <a:pt x="912" y="7118"/>
                  </a:lnTo>
                  <a:lnTo>
                    <a:pt x="2700" y="7118"/>
                  </a:lnTo>
                  <a:cubicBezTo>
                    <a:pt x="2872" y="7135"/>
                    <a:pt x="3027" y="7135"/>
                    <a:pt x="3182" y="7135"/>
                  </a:cubicBezTo>
                  <a:lnTo>
                    <a:pt x="5400" y="7153"/>
                  </a:lnTo>
                  <a:lnTo>
                    <a:pt x="5400" y="7135"/>
                  </a:lnTo>
                  <a:lnTo>
                    <a:pt x="5382" y="7101"/>
                  </a:lnTo>
                  <a:lnTo>
                    <a:pt x="5314" y="6706"/>
                  </a:lnTo>
                  <a:lnTo>
                    <a:pt x="4867" y="3955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6927542" y="2471810"/>
              <a:ext cx="357248" cy="514702"/>
            </a:xfrm>
            <a:custGeom>
              <a:rect b="b" l="l" r="r" t="t"/>
              <a:pathLst>
                <a:path extrusionOk="0" h="7136" w="4953">
                  <a:moveTo>
                    <a:pt x="1" y="0"/>
                  </a:moveTo>
                  <a:lnTo>
                    <a:pt x="1445" y="7135"/>
                  </a:lnTo>
                  <a:lnTo>
                    <a:pt x="4952" y="34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6942400" y="1944774"/>
              <a:ext cx="23658" cy="88068"/>
            </a:xfrm>
            <a:custGeom>
              <a:rect b="b" l="l" r="r" t="t"/>
              <a:pathLst>
                <a:path extrusionOk="0" h="1221" w="328">
                  <a:moveTo>
                    <a:pt x="328" y="0"/>
                  </a:moveTo>
                  <a:lnTo>
                    <a:pt x="18" y="1221"/>
                  </a:lnTo>
                  <a:lnTo>
                    <a:pt x="1" y="1169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049076" y="1619840"/>
              <a:ext cx="127810" cy="698266"/>
            </a:xfrm>
            <a:custGeom>
              <a:rect b="b" l="l" r="r" t="t"/>
              <a:pathLst>
                <a:path extrusionOk="0" h="9681" w="1772">
                  <a:moveTo>
                    <a:pt x="1771" y="1"/>
                  </a:moveTo>
                  <a:lnTo>
                    <a:pt x="0" y="362"/>
                  </a:lnTo>
                  <a:lnTo>
                    <a:pt x="791" y="968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106129" y="3011252"/>
              <a:ext cx="127810" cy="297670"/>
            </a:xfrm>
            <a:custGeom>
              <a:rect b="b" l="l" r="r" t="t"/>
              <a:pathLst>
                <a:path extrusionOk="0" h="4127" w="1772">
                  <a:moveTo>
                    <a:pt x="1771" y="4092"/>
                  </a:moveTo>
                  <a:lnTo>
                    <a:pt x="1771" y="4109"/>
                  </a:lnTo>
                  <a:lnTo>
                    <a:pt x="0" y="4127"/>
                  </a:lnTo>
                  <a:lnTo>
                    <a:pt x="0" y="4127"/>
                  </a:lnTo>
                  <a:lnTo>
                    <a:pt x="0" y="4109"/>
                  </a:lnTo>
                  <a:lnTo>
                    <a:pt x="18" y="4109"/>
                  </a:lnTo>
                  <a:lnTo>
                    <a:pt x="18" y="4058"/>
                  </a:lnTo>
                  <a:lnTo>
                    <a:pt x="998" y="946"/>
                  </a:lnTo>
                  <a:lnTo>
                    <a:pt x="1290" y="0"/>
                  </a:lnTo>
                  <a:lnTo>
                    <a:pt x="1393" y="946"/>
                  </a:lnTo>
                  <a:lnTo>
                    <a:pt x="1771" y="40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423562" y="2189070"/>
              <a:ext cx="560647" cy="1114875"/>
            </a:xfrm>
            <a:custGeom>
              <a:rect b="b" l="l" r="r" t="t"/>
              <a:pathLst>
                <a:path extrusionOk="0" h="15457" w="7773">
                  <a:moveTo>
                    <a:pt x="7772" y="0"/>
                  </a:moveTo>
                  <a:lnTo>
                    <a:pt x="2924" y="4556"/>
                  </a:lnTo>
                  <a:lnTo>
                    <a:pt x="878" y="12207"/>
                  </a:lnTo>
                  <a:lnTo>
                    <a:pt x="1" y="15457"/>
                  </a:lnTo>
                  <a:lnTo>
                    <a:pt x="2597" y="15457"/>
                  </a:lnTo>
                  <a:lnTo>
                    <a:pt x="3250" y="12087"/>
                  </a:lnTo>
                  <a:lnTo>
                    <a:pt x="4488" y="5605"/>
                  </a:lnTo>
                  <a:lnTo>
                    <a:pt x="7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7984137" y="2189070"/>
              <a:ext cx="209603" cy="833361"/>
            </a:xfrm>
            <a:custGeom>
              <a:rect b="b" l="l" r="r" t="t"/>
              <a:pathLst>
                <a:path extrusionOk="0" h="11554" w="2906">
                  <a:moveTo>
                    <a:pt x="0" y="0"/>
                  </a:moveTo>
                  <a:lnTo>
                    <a:pt x="2906" y="11554"/>
                  </a:lnTo>
                  <a:lnTo>
                    <a:pt x="2906" y="5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7747271" y="2189070"/>
              <a:ext cx="446469" cy="833505"/>
            </a:xfrm>
            <a:custGeom>
              <a:rect b="b" l="l" r="r" t="t"/>
              <a:pathLst>
                <a:path extrusionOk="0" h="11556" w="6190">
                  <a:moveTo>
                    <a:pt x="3284" y="0"/>
                  </a:moveTo>
                  <a:lnTo>
                    <a:pt x="0" y="5605"/>
                  </a:lnTo>
                  <a:cubicBezTo>
                    <a:pt x="0" y="5605"/>
                    <a:pt x="6086" y="11555"/>
                    <a:pt x="6188" y="11555"/>
                  </a:cubicBezTo>
                  <a:cubicBezTo>
                    <a:pt x="6189" y="11555"/>
                    <a:pt x="6190" y="11555"/>
                    <a:pt x="6190" y="11554"/>
                  </a:cubicBezTo>
                  <a:cubicBezTo>
                    <a:pt x="6190" y="11468"/>
                    <a:pt x="3284" y="0"/>
                    <a:pt x="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457102" y="1376770"/>
              <a:ext cx="156300" cy="732960"/>
            </a:xfrm>
            <a:custGeom>
              <a:rect b="b" l="l" r="r" t="t"/>
              <a:pathLst>
                <a:path extrusionOk="0" h="10162" w="2167">
                  <a:moveTo>
                    <a:pt x="1255" y="1"/>
                  </a:moveTo>
                  <a:lnTo>
                    <a:pt x="0" y="1067"/>
                  </a:lnTo>
                  <a:lnTo>
                    <a:pt x="1479" y="10162"/>
                  </a:lnTo>
                  <a:lnTo>
                    <a:pt x="2166" y="87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7661655" y="1343303"/>
              <a:ext cx="158825" cy="785180"/>
            </a:xfrm>
            <a:custGeom>
              <a:rect b="b" l="l" r="r" t="t"/>
              <a:pathLst>
                <a:path extrusionOk="0" h="10886" w="2202">
                  <a:moveTo>
                    <a:pt x="1" y="0"/>
                  </a:moveTo>
                  <a:cubicBezTo>
                    <a:pt x="1" y="1"/>
                    <a:pt x="1408" y="10885"/>
                    <a:pt x="1428" y="10885"/>
                  </a:cubicBezTo>
                  <a:cubicBezTo>
                    <a:pt x="1428" y="10885"/>
                    <a:pt x="1428" y="10885"/>
                    <a:pt x="1428" y="10884"/>
                  </a:cubicBezTo>
                  <a:cubicBezTo>
                    <a:pt x="1428" y="10729"/>
                    <a:pt x="2202" y="654"/>
                    <a:pt x="2202" y="6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8077110" y="1474720"/>
              <a:ext cx="173683" cy="401894"/>
            </a:xfrm>
            <a:custGeom>
              <a:rect b="b" l="l" r="r" t="t"/>
              <a:pathLst>
                <a:path extrusionOk="0" h="5572" w="2408">
                  <a:moveTo>
                    <a:pt x="276" y="1"/>
                  </a:moveTo>
                  <a:lnTo>
                    <a:pt x="1" y="5572"/>
                  </a:lnTo>
                  <a:lnTo>
                    <a:pt x="1685" y="3611"/>
                  </a:lnTo>
                  <a:lnTo>
                    <a:pt x="2408" y="48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477634" y="2729738"/>
              <a:ext cx="460173" cy="574207"/>
            </a:xfrm>
            <a:custGeom>
              <a:rect b="b" l="l" r="r" t="t"/>
              <a:pathLst>
                <a:path extrusionOk="0" h="7961" w="6380">
                  <a:moveTo>
                    <a:pt x="551" y="0"/>
                  </a:moveTo>
                  <a:lnTo>
                    <a:pt x="534" y="138"/>
                  </a:lnTo>
                  <a:lnTo>
                    <a:pt x="224" y="4557"/>
                  </a:lnTo>
                  <a:lnTo>
                    <a:pt x="35" y="7565"/>
                  </a:lnTo>
                  <a:lnTo>
                    <a:pt x="1" y="7961"/>
                  </a:lnTo>
                  <a:lnTo>
                    <a:pt x="6380" y="7961"/>
                  </a:lnTo>
                  <a:lnTo>
                    <a:pt x="5382" y="4849"/>
                  </a:lnTo>
                  <a:lnTo>
                    <a:pt x="4248" y="1324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516078" y="1912534"/>
              <a:ext cx="267954" cy="912774"/>
            </a:xfrm>
            <a:custGeom>
              <a:rect b="b" l="l" r="r" t="t"/>
              <a:pathLst>
                <a:path extrusionOk="0" h="12655" w="3715">
                  <a:moveTo>
                    <a:pt x="1514" y="0"/>
                  </a:moveTo>
                  <a:lnTo>
                    <a:pt x="379" y="1891"/>
                  </a:lnTo>
                  <a:lnTo>
                    <a:pt x="1" y="11330"/>
                  </a:lnTo>
                  <a:lnTo>
                    <a:pt x="3715" y="12654"/>
                  </a:lnTo>
                  <a:lnTo>
                    <a:pt x="2769" y="5433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193668" y="2729738"/>
              <a:ext cx="323780" cy="574207"/>
            </a:xfrm>
            <a:custGeom>
              <a:rect b="b" l="l" r="r" t="t"/>
              <a:pathLst>
                <a:path extrusionOk="0" h="7961" w="4489">
                  <a:moveTo>
                    <a:pt x="4488" y="0"/>
                  </a:moveTo>
                  <a:lnTo>
                    <a:pt x="4454" y="18"/>
                  </a:lnTo>
                  <a:lnTo>
                    <a:pt x="3285" y="1084"/>
                  </a:lnTo>
                  <a:lnTo>
                    <a:pt x="2236" y="2029"/>
                  </a:lnTo>
                  <a:lnTo>
                    <a:pt x="1" y="4058"/>
                  </a:lnTo>
                  <a:lnTo>
                    <a:pt x="104" y="4367"/>
                  </a:lnTo>
                  <a:lnTo>
                    <a:pt x="1325" y="7961"/>
                  </a:lnTo>
                  <a:lnTo>
                    <a:pt x="3938" y="7961"/>
                  </a:lnTo>
                  <a:lnTo>
                    <a:pt x="3972" y="7565"/>
                  </a:lnTo>
                  <a:lnTo>
                    <a:pt x="4161" y="4557"/>
                  </a:lnTo>
                  <a:lnTo>
                    <a:pt x="4471" y="138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8783959" y="2825235"/>
              <a:ext cx="563099" cy="478710"/>
            </a:xfrm>
            <a:custGeom>
              <a:rect b="b" l="l" r="r" t="t"/>
              <a:pathLst>
                <a:path extrusionOk="0" h="6637" w="7807">
                  <a:moveTo>
                    <a:pt x="1" y="0"/>
                  </a:moveTo>
                  <a:lnTo>
                    <a:pt x="1135" y="3525"/>
                  </a:lnTo>
                  <a:lnTo>
                    <a:pt x="2150" y="6637"/>
                  </a:lnTo>
                  <a:cubicBezTo>
                    <a:pt x="2425" y="6637"/>
                    <a:pt x="2700" y="6620"/>
                    <a:pt x="2958" y="6602"/>
                  </a:cubicBezTo>
                  <a:cubicBezTo>
                    <a:pt x="5004" y="6482"/>
                    <a:pt x="6758" y="6396"/>
                    <a:pt x="7480" y="6362"/>
                  </a:cubicBezTo>
                  <a:lnTo>
                    <a:pt x="7600" y="6345"/>
                  </a:lnTo>
                  <a:lnTo>
                    <a:pt x="7806" y="6345"/>
                  </a:lnTo>
                  <a:lnTo>
                    <a:pt x="7015" y="3834"/>
                  </a:lnTo>
                  <a:lnTo>
                    <a:pt x="6534" y="22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8193668" y="2093574"/>
              <a:ext cx="322482" cy="928858"/>
            </a:xfrm>
            <a:custGeom>
              <a:rect b="b" l="l" r="r" t="t"/>
              <a:pathLst>
                <a:path extrusionOk="0" h="12878" w="4471">
                  <a:moveTo>
                    <a:pt x="1686" y="0"/>
                  </a:moveTo>
                  <a:lnTo>
                    <a:pt x="1" y="6499"/>
                  </a:lnTo>
                  <a:lnTo>
                    <a:pt x="1" y="12878"/>
                  </a:lnTo>
                  <a:lnTo>
                    <a:pt x="4471" y="8958"/>
                  </a:lnTo>
                  <a:lnTo>
                    <a:pt x="3697" y="2356"/>
                  </a:lnTo>
                  <a:lnTo>
                    <a:pt x="3285" y="9904"/>
                  </a:lnTo>
                  <a:lnTo>
                    <a:pt x="2236" y="10849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715799" y="2304402"/>
              <a:ext cx="539514" cy="685788"/>
            </a:xfrm>
            <a:custGeom>
              <a:rect b="b" l="l" r="r" t="t"/>
              <a:pathLst>
                <a:path extrusionOk="0" h="9508" w="7480">
                  <a:moveTo>
                    <a:pt x="0" y="0"/>
                  </a:moveTo>
                  <a:lnTo>
                    <a:pt x="946" y="7221"/>
                  </a:lnTo>
                  <a:lnTo>
                    <a:pt x="7479" y="9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8770327" y="1784796"/>
              <a:ext cx="143894" cy="584161"/>
            </a:xfrm>
            <a:custGeom>
              <a:rect b="b" l="l" r="r" t="t"/>
              <a:pathLst>
                <a:path extrusionOk="0" h="8099" w="1995">
                  <a:moveTo>
                    <a:pt x="1" y="0"/>
                  </a:moveTo>
                  <a:lnTo>
                    <a:pt x="1995" y="8098"/>
                  </a:lnTo>
                  <a:lnTo>
                    <a:pt x="1754" y="1582"/>
                  </a:lnTo>
                  <a:lnTo>
                    <a:pt x="1720" y="1496"/>
                  </a:lnTo>
                  <a:lnTo>
                    <a:pt x="1410" y="568"/>
                  </a:lnTo>
                  <a:lnTo>
                    <a:pt x="1393" y="5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431761" y="1618614"/>
              <a:ext cx="120381" cy="458875"/>
            </a:xfrm>
            <a:custGeom>
              <a:rect b="b" l="l" r="r" t="t"/>
              <a:pathLst>
                <a:path extrusionOk="0" h="6362" w="1669">
                  <a:moveTo>
                    <a:pt x="1669" y="0"/>
                  </a:moveTo>
                  <a:lnTo>
                    <a:pt x="1" y="379"/>
                  </a:lnTo>
                  <a:lnTo>
                    <a:pt x="396" y="6362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9105143" y="2014161"/>
              <a:ext cx="1298" cy="104296"/>
            </a:xfrm>
            <a:custGeom>
              <a:rect b="b" l="l" r="r" t="t"/>
              <a:pathLst>
                <a:path extrusionOk="0" h="1446" w="18">
                  <a:moveTo>
                    <a:pt x="18" y="53"/>
                  </a:moveTo>
                  <a:lnTo>
                    <a:pt x="18" y="1445"/>
                  </a:lnTo>
                  <a:lnTo>
                    <a:pt x="18" y="1411"/>
                  </a:lnTo>
                  <a:lnTo>
                    <a:pt x="1" y="1394"/>
                  </a:lnTo>
                  <a:lnTo>
                    <a:pt x="1" y="1"/>
                  </a:lnTo>
                  <a:cubicBezTo>
                    <a:pt x="18" y="18"/>
                    <a:pt x="18" y="35"/>
                    <a:pt x="18" y="53"/>
                  </a:cubicBez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9211820" y="2641670"/>
              <a:ext cx="3751" cy="13704"/>
            </a:xfrm>
            <a:custGeom>
              <a:rect b="b" l="l" r="r" t="t"/>
              <a:pathLst>
                <a:path extrusionOk="0" h="190" w="52">
                  <a:moveTo>
                    <a:pt x="52" y="190"/>
                  </a:moveTo>
                  <a:lnTo>
                    <a:pt x="35" y="121"/>
                  </a:lnTo>
                  <a:lnTo>
                    <a:pt x="0" y="1"/>
                  </a:lnTo>
                  <a:cubicBezTo>
                    <a:pt x="17" y="52"/>
                    <a:pt x="35" y="104"/>
                    <a:pt x="52" y="155"/>
                  </a:cubicBezTo>
                  <a:lnTo>
                    <a:pt x="52" y="190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9255240" y="2990118"/>
              <a:ext cx="267882" cy="313827"/>
            </a:xfrm>
            <a:custGeom>
              <a:rect b="b" l="l" r="r" t="t"/>
              <a:pathLst>
                <a:path extrusionOk="0" h="4351" w="3714">
                  <a:moveTo>
                    <a:pt x="0" y="1"/>
                  </a:moveTo>
                  <a:lnTo>
                    <a:pt x="481" y="1548"/>
                  </a:lnTo>
                  <a:lnTo>
                    <a:pt x="1272" y="4059"/>
                  </a:lnTo>
                  <a:cubicBezTo>
                    <a:pt x="1410" y="4076"/>
                    <a:pt x="1565" y="4110"/>
                    <a:pt x="1719" y="4144"/>
                  </a:cubicBezTo>
                  <a:lnTo>
                    <a:pt x="1737" y="4144"/>
                  </a:lnTo>
                  <a:cubicBezTo>
                    <a:pt x="1737" y="4144"/>
                    <a:pt x="3060" y="4316"/>
                    <a:pt x="3060" y="4316"/>
                  </a:cubicBezTo>
                  <a:lnTo>
                    <a:pt x="3714" y="4351"/>
                  </a:lnTo>
                  <a:lnTo>
                    <a:pt x="3714" y="4334"/>
                  </a:lnTo>
                  <a:lnTo>
                    <a:pt x="3095" y="1634"/>
                  </a:lnTo>
                  <a:lnTo>
                    <a:pt x="2665" y="1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264113" y="3305171"/>
              <a:ext cx="1298" cy="1298"/>
            </a:xfrm>
            <a:custGeom>
              <a:rect b="b" l="l" r="r" t="t"/>
              <a:pathLst>
                <a:path extrusionOk="0" h="18" w="18">
                  <a:moveTo>
                    <a:pt x="17" y="0"/>
                  </a:move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493478" y="3266727"/>
              <a:ext cx="611497" cy="42195"/>
            </a:xfrm>
            <a:custGeom>
              <a:rect b="b" l="l" r="r" t="t"/>
              <a:pathLst>
                <a:path extrusionOk="0" h="585" w="8478">
                  <a:moveTo>
                    <a:pt x="895" y="0"/>
                  </a:moveTo>
                  <a:lnTo>
                    <a:pt x="18" y="516"/>
                  </a:lnTo>
                  <a:lnTo>
                    <a:pt x="1" y="516"/>
                  </a:lnTo>
                  <a:lnTo>
                    <a:pt x="1" y="533"/>
                  </a:lnTo>
                  <a:lnTo>
                    <a:pt x="620" y="533"/>
                  </a:lnTo>
                  <a:lnTo>
                    <a:pt x="5400" y="567"/>
                  </a:lnTo>
                  <a:lnTo>
                    <a:pt x="6895" y="585"/>
                  </a:lnTo>
                  <a:lnTo>
                    <a:pt x="8477" y="585"/>
                  </a:lnTo>
                  <a:lnTo>
                    <a:pt x="8477" y="567"/>
                  </a:lnTo>
                  <a:lnTo>
                    <a:pt x="8443" y="516"/>
                  </a:lnTo>
                  <a:lnTo>
                    <a:pt x="8116" y="120"/>
                  </a:lnTo>
                  <a:lnTo>
                    <a:pt x="7428" y="120"/>
                  </a:lnTo>
                  <a:lnTo>
                    <a:pt x="6517" y="516"/>
                  </a:lnTo>
                  <a:lnTo>
                    <a:pt x="5400" y="138"/>
                  </a:lnTo>
                  <a:lnTo>
                    <a:pt x="5314" y="13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8356171" y="3262977"/>
              <a:ext cx="424182" cy="40968"/>
            </a:xfrm>
            <a:custGeom>
              <a:rect b="b" l="l" r="r" t="t"/>
              <a:pathLst>
                <a:path extrusionOk="0" h="568" w="5881">
                  <a:moveTo>
                    <a:pt x="2923" y="0"/>
                  </a:moveTo>
                  <a:lnTo>
                    <a:pt x="1719" y="172"/>
                  </a:lnTo>
                  <a:lnTo>
                    <a:pt x="309" y="361"/>
                  </a:lnTo>
                  <a:lnTo>
                    <a:pt x="0" y="568"/>
                  </a:lnTo>
                  <a:lnTo>
                    <a:pt x="5880" y="568"/>
                  </a:lnTo>
                  <a:lnTo>
                    <a:pt x="5278" y="276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8993562" y="3262977"/>
              <a:ext cx="483687" cy="38516"/>
            </a:xfrm>
            <a:custGeom>
              <a:rect b="b" l="l" r="r" t="t"/>
              <a:pathLst>
                <a:path extrusionOk="0" h="534" w="6706">
                  <a:moveTo>
                    <a:pt x="997" y="0"/>
                  </a:moveTo>
                  <a:lnTo>
                    <a:pt x="0" y="533"/>
                  </a:lnTo>
                  <a:lnTo>
                    <a:pt x="6706" y="533"/>
                  </a:lnTo>
                  <a:lnTo>
                    <a:pt x="4900" y="27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336024" y="3021133"/>
              <a:ext cx="2524" cy="8800"/>
            </a:xfrm>
            <a:custGeom>
              <a:rect b="b" l="l" r="r" t="t"/>
              <a:pathLst>
                <a:path extrusionOk="0" h="122" w="35">
                  <a:moveTo>
                    <a:pt x="35" y="1"/>
                  </a:moveTo>
                  <a:cubicBezTo>
                    <a:pt x="35" y="35"/>
                    <a:pt x="18" y="87"/>
                    <a:pt x="0" y="121"/>
                  </a:cubicBezTo>
                  <a:lnTo>
                    <a:pt x="18" y="70"/>
                  </a:lnTo>
                  <a:cubicBezTo>
                    <a:pt x="35" y="52"/>
                    <a:pt x="35" y="18"/>
                    <a:pt x="35" y="1"/>
                  </a:cubicBez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20"/>
          <p:cNvGrpSpPr/>
          <p:nvPr/>
        </p:nvGrpSpPr>
        <p:grpSpPr>
          <a:xfrm flipH="1">
            <a:off x="7398551" y="3509110"/>
            <a:ext cx="3978120" cy="2127896"/>
            <a:chOff x="3090225" y="3044025"/>
            <a:chExt cx="986050" cy="527425"/>
          </a:xfrm>
        </p:grpSpPr>
        <p:sp>
          <p:nvSpPr>
            <p:cNvPr id="565" name="Google Shape;565;p20"/>
            <p:cNvSpPr/>
            <p:nvPr/>
          </p:nvSpPr>
          <p:spPr>
            <a:xfrm>
              <a:off x="3090225" y="3307950"/>
              <a:ext cx="986050" cy="263500"/>
            </a:xfrm>
            <a:custGeom>
              <a:rect b="b" l="l" r="r" t="t"/>
              <a:pathLst>
                <a:path extrusionOk="0" h="10540" w="39442">
                  <a:moveTo>
                    <a:pt x="36828" y="0"/>
                  </a:moveTo>
                  <a:lnTo>
                    <a:pt x="34318" y="0"/>
                  </a:lnTo>
                  <a:lnTo>
                    <a:pt x="29229" y="0"/>
                  </a:lnTo>
                  <a:lnTo>
                    <a:pt x="24071" y="0"/>
                  </a:lnTo>
                  <a:lnTo>
                    <a:pt x="19188" y="0"/>
                  </a:lnTo>
                  <a:lnTo>
                    <a:pt x="16816" y="0"/>
                  </a:lnTo>
                  <a:lnTo>
                    <a:pt x="11709" y="0"/>
                  </a:lnTo>
                  <a:lnTo>
                    <a:pt x="7015" y="0"/>
                  </a:lnTo>
                  <a:lnTo>
                    <a:pt x="4505" y="0"/>
                  </a:lnTo>
                  <a:lnTo>
                    <a:pt x="1" y="0"/>
                  </a:lnTo>
                  <a:lnTo>
                    <a:pt x="929" y="654"/>
                  </a:lnTo>
                  <a:lnTo>
                    <a:pt x="2373" y="1256"/>
                  </a:lnTo>
                  <a:lnTo>
                    <a:pt x="4505" y="516"/>
                  </a:lnTo>
                  <a:lnTo>
                    <a:pt x="7015" y="3061"/>
                  </a:lnTo>
                  <a:lnTo>
                    <a:pt x="9182" y="3766"/>
                  </a:lnTo>
                  <a:lnTo>
                    <a:pt x="13119" y="3319"/>
                  </a:lnTo>
                  <a:lnTo>
                    <a:pt x="15371" y="4900"/>
                  </a:lnTo>
                  <a:lnTo>
                    <a:pt x="18380" y="9216"/>
                  </a:lnTo>
                  <a:lnTo>
                    <a:pt x="22885" y="10540"/>
                  </a:lnTo>
                  <a:lnTo>
                    <a:pt x="23658" y="6964"/>
                  </a:lnTo>
                  <a:lnTo>
                    <a:pt x="27235" y="6104"/>
                  </a:lnTo>
                  <a:lnTo>
                    <a:pt x="29263" y="4178"/>
                  </a:lnTo>
                  <a:lnTo>
                    <a:pt x="32014" y="4178"/>
                  </a:lnTo>
                  <a:lnTo>
                    <a:pt x="34524" y="1341"/>
                  </a:lnTo>
                  <a:lnTo>
                    <a:pt x="36536" y="1926"/>
                  </a:lnTo>
                  <a:lnTo>
                    <a:pt x="39442" y="0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3090225" y="3044025"/>
              <a:ext cx="986050" cy="263950"/>
            </a:xfrm>
            <a:custGeom>
              <a:rect b="b" l="l" r="r" t="t"/>
              <a:pathLst>
                <a:path extrusionOk="0" h="10558" w="39442">
                  <a:moveTo>
                    <a:pt x="38496" y="9887"/>
                  </a:moveTo>
                  <a:lnTo>
                    <a:pt x="37052" y="9302"/>
                  </a:lnTo>
                  <a:lnTo>
                    <a:pt x="34920" y="10024"/>
                  </a:lnTo>
                  <a:lnTo>
                    <a:pt x="32410" y="7480"/>
                  </a:lnTo>
                  <a:lnTo>
                    <a:pt x="30243" y="6775"/>
                  </a:lnTo>
                  <a:lnTo>
                    <a:pt x="26306" y="7222"/>
                  </a:lnTo>
                  <a:lnTo>
                    <a:pt x="24054" y="5657"/>
                  </a:lnTo>
                  <a:lnTo>
                    <a:pt x="21045" y="1325"/>
                  </a:lnTo>
                  <a:lnTo>
                    <a:pt x="16540" y="1"/>
                  </a:lnTo>
                  <a:lnTo>
                    <a:pt x="15767" y="3577"/>
                  </a:lnTo>
                  <a:lnTo>
                    <a:pt x="12191" y="4437"/>
                  </a:lnTo>
                  <a:lnTo>
                    <a:pt x="10162" y="6379"/>
                  </a:lnTo>
                  <a:lnTo>
                    <a:pt x="7411" y="6379"/>
                  </a:lnTo>
                  <a:lnTo>
                    <a:pt x="4901" y="9199"/>
                  </a:lnTo>
                  <a:lnTo>
                    <a:pt x="2889" y="8615"/>
                  </a:lnTo>
                  <a:lnTo>
                    <a:pt x="1" y="10557"/>
                  </a:lnTo>
                  <a:lnTo>
                    <a:pt x="22610" y="10557"/>
                  </a:lnTo>
                  <a:lnTo>
                    <a:pt x="32410" y="10557"/>
                  </a:lnTo>
                  <a:lnTo>
                    <a:pt x="39442" y="105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3212725" y="3203500"/>
              <a:ext cx="132425" cy="104475"/>
            </a:xfrm>
            <a:custGeom>
              <a:rect b="b" l="l" r="r" t="t"/>
              <a:pathLst>
                <a:path extrusionOk="0" h="4179" w="5297">
                  <a:moveTo>
                    <a:pt x="1" y="2820"/>
                  </a:moveTo>
                  <a:lnTo>
                    <a:pt x="2511" y="0"/>
                  </a:lnTo>
                  <a:lnTo>
                    <a:pt x="5296" y="4178"/>
                  </a:lnTo>
                  <a:lnTo>
                    <a:pt x="224" y="41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3155125" y="3274000"/>
              <a:ext cx="63225" cy="33975"/>
            </a:xfrm>
            <a:custGeom>
              <a:rect b="b" l="l" r="r" t="t"/>
              <a:pathLst>
                <a:path extrusionOk="0" h="1359" w="2529">
                  <a:moveTo>
                    <a:pt x="2305" y="0"/>
                  </a:moveTo>
                  <a:lnTo>
                    <a:pt x="413" y="361"/>
                  </a:lnTo>
                  <a:lnTo>
                    <a:pt x="1" y="1358"/>
                  </a:lnTo>
                  <a:lnTo>
                    <a:pt x="2528" y="1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3090225" y="3283025"/>
              <a:ext cx="75250" cy="24950"/>
            </a:xfrm>
            <a:custGeom>
              <a:rect b="b" l="l" r="r" t="t"/>
              <a:pathLst>
                <a:path extrusionOk="0" h="998" w="3010">
                  <a:moveTo>
                    <a:pt x="3009" y="0"/>
                  </a:moveTo>
                  <a:lnTo>
                    <a:pt x="1" y="997"/>
                  </a:lnTo>
                  <a:lnTo>
                    <a:pt x="2597" y="9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3275475" y="3203500"/>
              <a:ext cx="72250" cy="104475"/>
            </a:xfrm>
            <a:custGeom>
              <a:rect b="b" l="l" r="r" t="t"/>
              <a:pathLst>
                <a:path extrusionOk="0" h="4179" w="2890">
                  <a:moveTo>
                    <a:pt x="2786" y="4178"/>
                  </a:moveTo>
                  <a:lnTo>
                    <a:pt x="2270" y="379"/>
                  </a:lnTo>
                  <a:lnTo>
                    <a:pt x="2889" y="1393"/>
                  </a:lnTo>
                  <a:lnTo>
                    <a:pt x="275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3345125" y="3248200"/>
              <a:ext cx="128975" cy="59775"/>
            </a:xfrm>
            <a:custGeom>
              <a:rect b="b" l="l" r="r" t="t"/>
              <a:pathLst>
                <a:path extrusionOk="0" h="2391" w="5159">
                  <a:moveTo>
                    <a:pt x="0" y="2390"/>
                  </a:moveTo>
                  <a:lnTo>
                    <a:pt x="1599" y="1"/>
                  </a:lnTo>
                  <a:lnTo>
                    <a:pt x="4556" y="1531"/>
                  </a:lnTo>
                  <a:lnTo>
                    <a:pt x="5158" y="2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3385100" y="3219825"/>
              <a:ext cx="136275" cy="66650"/>
            </a:xfrm>
            <a:custGeom>
              <a:rect b="b" l="l" r="r" t="t"/>
              <a:pathLst>
                <a:path extrusionOk="0" h="2666" w="5451">
                  <a:moveTo>
                    <a:pt x="0" y="1136"/>
                  </a:moveTo>
                  <a:lnTo>
                    <a:pt x="5450" y="1"/>
                  </a:lnTo>
                  <a:lnTo>
                    <a:pt x="2957" y="26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3459025" y="3219825"/>
              <a:ext cx="137125" cy="88150"/>
            </a:xfrm>
            <a:custGeom>
              <a:rect b="b" l="l" r="r" t="t"/>
              <a:pathLst>
                <a:path extrusionOk="0" h="3526" w="5485">
                  <a:moveTo>
                    <a:pt x="602" y="3525"/>
                  </a:moveTo>
                  <a:lnTo>
                    <a:pt x="5485" y="3525"/>
                  </a:lnTo>
                  <a:lnTo>
                    <a:pt x="2493" y="1"/>
                  </a:lnTo>
                  <a:lnTo>
                    <a:pt x="0" y="26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3464175" y="3133450"/>
              <a:ext cx="57200" cy="86400"/>
            </a:xfrm>
            <a:custGeom>
              <a:rect b="b" l="l" r="r" t="t"/>
              <a:pathLst>
                <a:path extrusionOk="0" h="3456" w="2288">
                  <a:moveTo>
                    <a:pt x="2287" y="3456"/>
                  </a:moveTo>
                  <a:lnTo>
                    <a:pt x="1" y="1702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3385100" y="3176000"/>
              <a:ext cx="136275" cy="72225"/>
            </a:xfrm>
            <a:custGeom>
              <a:rect b="b" l="l" r="r" t="t"/>
              <a:pathLst>
                <a:path extrusionOk="0" h="2889" w="5451">
                  <a:moveTo>
                    <a:pt x="3164" y="0"/>
                  </a:moveTo>
                  <a:lnTo>
                    <a:pt x="310" y="1754"/>
                  </a:lnTo>
                  <a:lnTo>
                    <a:pt x="0" y="2889"/>
                  </a:lnTo>
                  <a:lnTo>
                    <a:pt x="5450" y="17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3344250" y="3133450"/>
              <a:ext cx="140150" cy="70075"/>
            </a:xfrm>
            <a:custGeom>
              <a:rect b="b" l="l" r="r" t="t"/>
              <a:pathLst>
                <a:path extrusionOk="0" h="2803" w="5606">
                  <a:moveTo>
                    <a:pt x="1" y="2802"/>
                  </a:moveTo>
                  <a:lnTo>
                    <a:pt x="2270" y="1221"/>
                  </a:lnTo>
                  <a:lnTo>
                    <a:pt x="4798" y="860"/>
                  </a:lnTo>
                  <a:lnTo>
                    <a:pt x="4798" y="1702"/>
                  </a:lnTo>
                  <a:lnTo>
                    <a:pt x="5606" y="0"/>
                  </a:lnTo>
                  <a:lnTo>
                    <a:pt x="2030" y="8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3344250" y="3203500"/>
              <a:ext cx="48600" cy="44725"/>
            </a:xfrm>
            <a:custGeom>
              <a:rect b="b" l="l" r="r" t="t"/>
              <a:pathLst>
                <a:path extrusionOk="0" h="1789" w="1944">
                  <a:moveTo>
                    <a:pt x="1944" y="654"/>
                  </a:moveTo>
                  <a:lnTo>
                    <a:pt x="1" y="0"/>
                  </a:lnTo>
                  <a:lnTo>
                    <a:pt x="138" y="1393"/>
                  </a:lnTo>
                  <a:lnTo>
                    <a:pt x="1634" y="17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3521350" y="3219825"/>
              <a:ext cx="153475" cy="88150"/>
            </a:xfrm>
            <a:custGeom>
              <a:rect b="b" l="l" r="r" t="t"/>
              <a:pathLst>
                <a:path extrusionOk="0" h="3526" w="6139">
                  <a:moveTo>
                    <a:pt x="0" y="1"/>
                  </a:moveTo>
                  <a:lnTo>
                    <a:pt x="6138" y="2494"/>
                  </a:lnTo>
                  <a:lnTo>
                    <a:pt x="2992" y="35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3596125" y="3248200"/>
              <a:ext cx="187000" cy="59775"/>
            </a:xfrm>
            <a:custGeom>
              <a:rect b="b" l="l" r="r" t="t"/>
              <a:pathLst>
                <a:path extrusionOk="0" h="2391" w="7480">
                  <a:moveTo>
                    <a:pt x="3147" y="1359"/>
                  </a:moveTo>
                  <a:lnTo>
                    <a:pt x="5073" y="1"/>
                  </a:lnTo>
                  <a:lnTo>
                    <a:pt x="7480" y="2390"/>
                  </a:lnTo>
                  <a:lnTo>
                    <a:pt x="1" y="2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3521350" y="3188025"/>
              <a:ext cx="201600" cy="94150"/>
            </a:xfrm>
            <a:custGeom>
              <a:rect b="b" l="l" r="r" t="t"/>
              <a:pathLst>
                <a:path extrusionOk="0" h="3766" w="8064">
                  <a:moveTo>
                    <a:pt x="0" y="1273"/>
                  </a:moveTo>
                  <a:lnTo>
                    <a:pt x="5365" y="1"/>
                  </a:lnTo>
                  <a:lnTo>
                    <a:pt x="8064" y="2408"/>
                  </a:lnTo>
                  <a:lnTo>
                    <a:pt x="6138" y="37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3484375" y="3044025"/>
              <a:ext cx="207200" cy="141450"/>
            </a:xfrm>
            <a:custGeom>
              <a:rect b="b" l="l" r="r" t="t"/>
              <a:pathLst>
                <a:path extrusionOk="0" h="5658" w="8288">
                  <a:moveTo>
                    <a:pt x="1" y="3577"/>
                  </a:moveTo>
                  <a:lnTo>
                    <a:pt x="1187" y="1136"/>
                  </a:lnTo>
                  <a:lnTo>
                    <a:pt x="1479" y="5314"/>
                  </a:lnTo>
                  <a:lnTo>
                    <a:pt x="4144" y="3715"/>
                  </a:lnTo>
                  <a:lnTo>
                    <a:pt x="4952" y="1823"/>
                  </a:lnTo>
                  <a:lnTo>
                    <a:pt x="8288" y="5657"/>
                  </a:lnTo>
                  <a:lnTo>
                    <a:pt x="5279" y="132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3521350" y="3181150"/>
              <a:ext cx="134125" cy="38700"/>
            </a:xfrm>
            <a:custGeom>
              <a:rect b="b" l="l" r="r" t="t"/>
              <a:pathLst>
                <a:path extrusionOk="0" h="1548" w="5365">
                  <a:moveTo>
                    <a:pt x="0" y="1548"/>
                  </a:moveTo>
                  <a:lnTo>
                    <a:pt x="1943" y="0"/>
                  </a:lnTo>
                  <a:lnTo>
                    <a:pt x="5365" y="2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3655450" y="3188025"/>
              <a:ext cx="92450" cy="60200"/>
            </a:xfrm>
            <a:custGeom>
              <a:rect b="b" l="l" r="r" t="t"/>
              <a:pathLst>
                <a:path extrusionOk="0" h="2408" w="3698">
                  <a:moveTo>
                    <a:pt x="1" y="1"/>
                  </a:moveTo>
                  <a:lnTo>
                    <a:pt x="3697" y="1462"/>
                  </a:lnTo>
                  <a:lnTo>
                    <a:pt x="2700" y="24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3722925" y="3224550"/>
              <a:ext cx="128550" cy="83425"/>
            </a:xfrm>
            <a:custGeom>
              <a:rect b="b" l="l" r="r" t="t"/>
              <a:pathLst>
                <a:path extrusionOk="0" h="3337" w="5142">
                  <a:moveTo>
                    <a:pt x="998" y="1"/>
                  </a:moveTo>
                  <a:lnTo>
                    <a:pt x="5142" y="947"/>
                  </a:lnTo>
                  <a:lnTo>
                    <a:pt x="2408" y="3336"/>
                  </a:lnTo>
                  <a:lnTo>
                    <a:pt x="1" y="9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3783100" y="3248200"/>
              <a:ext cx="180125" cy="59775"/>
            </a:xfrm>
            <a:custGeom>
              <a:rect b="b" l="l" r="r" t="t"/>
              <a:pathLst>
                <a:path extrusionOk="0" h="2391" w="7205">
                  <a:moveTo>
                    <a:pt x="2735" y="1"/>
                  </a:moveTo>
                  <a:lnTo>
                    <a:pt x="7205" y="1857"/>
                  </a:lnTo>
                  <a:lnTo>
                    <a:pt x="7205" y="2390"/>
                  </a:lnTo>
                  <a:lnTo>
                    <a:pt x="1" y="2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3747875" y="3213375"/>
              <a:ext cx="215350" cy="81275"/>
            </a:xfrm>
            <a:custGeom>
              <a:rect b="b" l="l" r="r" t="t"/>
              <a:pathLst>
                <a:path extrusionOk="0" h="3251" w="8614">
                  <a:moveTo>
                    <a:pt x="0" y="448"/>
                  </a:moveTo>
                  <a:lnTo>
                    <a:pt x="3679" y="362"/>
                  </a:lnTo>
                  <a:lnTo>
                    <a:pt x="8614" y="3250"/>
                  </a:lnTo>
                  <a:lnTo>
                    <a:pt x="6104" y="706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3963200" y="3294625"/>
              <a:ext cx="113075" cy="13350"/>
            </a:xfrm>
            <a:custGeom>
              <a:rect b="b" l="l" r="r" t="t"/>
              <a:pathLst>
                <a:path extrusionOk="0" h="534" w="4523">
                  <a:moveTo>
                    <a:pt x="1" y="0"/>
                  </a:moveTo>
                  <a:lnTo>
                    <a:pt x="4523" y="533"/>
                  </a:lnTo>
                  <a:lnTo>
                    <a:pt x="1" y="5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3963200" y="3276575"/>
              <a:ext cx="89450" cy="18075"/>
            </a:xfrm>
            <a:custGeom>
              <a:rect b="b" l="l" r="r" t="t"/>
              <a:pathLst>
                <a:path extrusionOk="0" h="723" w="3578">
                  <a:moveTo>
                    <a:pt x="1" y="722"/>
                  </a:moveTo>
                  <a:lnTo>
                    <a:pt x="2030" y="327"/>
                  </a:lnTo>
                  <a:lnTo>
                    <a:pt x="3577" y="585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3132775" y="3259375"/>
              <a:ext cx="79975" cy="28825"/>
            </a:xfrm>
            <a:custGeom>
              <a:rect b="b" l="l" r="r" t="t"/>
              <a:pathLst>
                <a:path extrusionOk="0" h="1153" w="3199">
                  <a:moveTo>
                    <a:pt x="1187" y="1"/>
                  </a:moveTo>
                  <a:lnTo>
                    <a:pt x="1" y="1153"/>
                  </a:lnTo>
                  <a:lnTo>
                    <a:pt x="1961" y="413"/>
                  </a:lnTo>
                  <a:lnTo>
                    <a:pt x="3199" y="5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2187727" y="908650"/>
            <a:ext cx="4815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033975" y="908650"/>
            <a:ext cx="1396800" cy="1001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187727" y="1661375"/>
            <a:ext cx="4815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/>
          <p:nvPr/>
        </p:nvSpPr>
        <p:spPr>
          <a:xfrm>
            <a:off x="0" y="3302750"/>
            <a:ext cx="9144000" cy="1840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 rot="-5400000">
            <a:off x="4725143" y="411668"/>
            <a:ext cx="1362970" cy="7852709"/>
            <a:chOff x="5302750" y="861262"/>
            <a:chExt cx="856244" cy="4933226"/>
          </a:xfrm>
        </p:grpSpPr>
        <p:sp>
          <p:nvSpPr>
            <p:cNvPr id="18" name="Google Shape;18;p3"/>
            <p:cNvSpPr/>
            <p:nvPr/>
          </p:nvSpPr>
          <p:spPr>
            <a:xfrm>
              <a:off x="5964250" y="4258390"/>
              <a:ext cx="79850" cy="206650"/>
            </a:xfrm>
            <a:custGeom>
              <a:rect b="b" l="l" r="r" t="t"/>
              <a:pathLst>
                <a:path extrusionOk="0" h="8266" w="3194">
                  <a:moveTo>
                    <a:pt x="1059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2" y="195"/>
                    <a:pt x="388" y="1502"/>
                    <a:pt x="268" y="1983"/>
                  </a:cubicBezTo>
                  <a:cubicBezTo>
                    <a:pt x="165" y="2447"/>
                    <a:pt x="10" y="3204"/>
                    <a:pt x="10" y="3204"/>
                  </a:cubicBezTo>
                  <a:cubicBezTo>
                    <a:pt x="10" y="3204"/>
                    <a:pt x="182" y="3204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2"/>
                    <a:pt x="216" y="4184"/>
                  </a:cubicBezTo>
                  <a:cubicBezTo>
                    <a:pt x="216" y="4476"/>
                    <a:pt x="27" y="4872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400" y="5007"/>
                    <a:pt x="405" y="5009"/>
                  </a:cubicBezTo>
                  <a:cubicBezTo>
                    <a:pt x="491" y="5026"/>
                    <a:pt x="1076" y="6660"/>
                    <a:pt x="1093" y="6883"/>
                  </a:cubicBezTo>
                  <a:cubicBezTo>
                    <a:pt x="1093" y="7124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1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9"/>
                  </a:cubicBezTo>
                  <a:cubicBezTo>
                    <a:pt x="2400" y="8224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95" y="6023"/>
                  </a:cubicBezTo>
                  <a:cubicBezTo>
                    <a:pt x="2159" y="5095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30" y="4287"/>
                  </a:cubicBezTo>
                  <a:cubicBezTo>
                    <a:pt x="2881" y="4235"/>
                    <a:pt x="2451" y="3737"/>
                    <a:pt x="2434" y="3634"/>
                  </a:cubicBezTo>
                  <a:cubicBezTo>
                    <a:pt x="2417" y="3548"/>
                    <a:pt x="2434" y="3290"/>
                    <a:pt x="2434" y="3204"/>
                  </a:cubicBezTo>
                  <a:cubicBezTo>
                    <a:pt x="2434" y="3182"/>
                    <a:pt x="2468" y="3174"/>
                    <a:pt x="2521" y="3174"/>
                  </a:cubicBezTo>
                  <a:cubicBezTo>
                    <a:pt x="2677" y="3174"/>
                    <a:pt x="2999" y="3243"/>
                    <a:pt x="3132" y="3243"/>
                  </a:cubicBezTo>
                  <a:cubicBezTo>
                    <a:pt x="3171" y="3243"/>
                    <a:pt x="3194" y="3237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50" y="745"/>
                  </a:cubicBezTo>
                  <a:cubicBezTo>
                    <a:pt x="1607" y="261"/>
                    <a:pt x="1386" y="19"/>
                    <a:pt x="1260" y="19"/>
                  </a:cubicBezTo>
                  <a:cubicBezTo>
                    <a:pt x="1225" y="19"/>
                    <a:pt x="1198" y="37"/>
                    <a:pt x="1179" y="75"/>
                  </a:cubicBezTo>
                  <a:cubicBezTo>
                    <a:pt x="1179" y="75"/>
                    <a:pt x="1130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5382608" y="861262"/>
              <a:ext cx="79875" cy="206625"/>
            </a:xfrm>
            <a:custGeom>
              <a:rect b="b" l="l" r="r" t="t"/>
              <a:pathLst>
                <a:path extrusionOk="0" h="8265" w="3195">
                  <a:moveTo>
                    <a:pt x="1060" y="0"/>
                  </a:moveTo>
                  <a:cubicBezTo>
                    <a:pt x="1029" y="0"/>
                    <a:pt x="993" y="15"/>
                    <a:pt x="956" y="57"/>
                  </a:cubicBezTo>
                  <a:cubicBezTo>
                    <a:pt x="853" y="177"/>
                    <a:pt x="372" y="1501"/>
                    <a:pt x="269" y="1966"/>
                  </a:cubicBezTo>
                  <a:cubicBezTo>
                    <a:pt x="165" y="2447"/>
                    <a:pt x="11" y="3186"/>
                    <a:pt x="11" y="3186"/>
                  </a:cubicBezTo>
                  <a:cubicBezTo>
                    <a:pt x="11" y="3186"/>
                    <a:pt x="183" y="3186"/>
                    <a:pt x="234" y="3083"/>
                  </a:cubicBezTo>
                  <a:lnTo>
                    <a:pt x="234" y="3083"/>
                  </a:lnTo>
                  <a:cubicBezTo>
                    <a:pt x="234" y="3083"/>
                    <a:pt x="234" y="3891"/>
                    <a:pt x="217" y="4183"/>
                  </a:cubicBezTo>
                  <a:cubicBezTo>
                    <a:pt x="217" y="4459"/>
                    <a:pt x="28" y="4854"/>
                    <a:pt x="11" y="5026"/>
                  </a:cubicBezTo>
                  <a:cubicBezTo>
                    <a:pt x="1" y="5080"/>
                    <a:pt x="22" y="5099"/>
                    <a:pt x="59" y="5099"/>
                  </a:cubicBezTo>
                  <a:cubicBezTo>
                    <a:pt x="147" y="5099"/>
                    <a:pt x="326" y="4991"/>
                    <a:pt x="396" y="4991"/>
                  </a:cubicBezTo>
                  <a:cubicBezTo>
                    <a:pt x="400" y="4991"/>
                    <a:pt x="403" y="4991"/>
                    <a:pt x="406" y="4992"/>
                  </a:cubicBezTo>
                  <a:cubicBezTo>
                    <a:pt x="492" y="5026"/>
                    <a:pt x="1077" y="6642"/>
                    <a:pt x="1077" y="6883"/>
                  </a:cubicBezTo>
                  <a:cubicBezTo>
                    <a:pt x="1094" y="7106"/>
                    <a:pt x="509" y="8035"/>
                    <a:pt x="475" y="8207"/>
                  </a:cubicBezTo>
                  <a:cubicBezTo>
                    <a:pt x="465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6" y="8035"/>
                  </a:cubicBezTo>
                  <a:cubicBezTo>
                    <a:pt x="1275" y="8034"/>
                    <a:pt x="1285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1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14" y="6969"/>
                    <a:pt x="1696" y="6023"/>
                  </a:cubicBezTo>
                  <a:cubicBezTo>
                    <a:pt x="2160" y="5078"/>
                    <a:pt x="2314" y="4355"/>
                    <a:pt x="2314" y="4355"/>
                  </a:cubicBezTo>
                  <a:cubicBezTo>
                    <a:pt x="2314" y="4355"/>
                    <a:pt x="2762" y="4355"/>
                    <a:pt x="2830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8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1" y="3163"/>
                  </a:cubicBezTo>
                  <a:cubicBezTo>
                    <a:pt x="2658" y="3163"/>
                    <a:pt x="2982" y="3226"/>
                    <a:pt x="3124" y="3226"/>
                  </a:cubicBezTo>
                  <a:cubicBezTo>
                    <a:pt x="3168" y="3226"/>
                    <a:pt x="3195" y="3220"/>
                    <a:pt x="3191" y="3203"/>
                  </a:cubicBezTo>
                  <a:cubicBezTo>
                    <a:pt x="3105" y="2877"/>
                    <a:pt x="2400" y="2395"/>
                    <a:pt x="2366" y="2155"/>
                  </a:cubicBezTo>
                  <a:cubicBezTo>
                    <a:pt x="2332" y="1931"/>
                    <a:pt x="2160" y="1347"/>
                    <a:pt x="1850" y="745"/>
                  </a:cubicBezTo>
                  <a:cubicBezTo>
                    <a:pt x="1610" y="264"/>
                    <a:pt x="1390" y="11"/>
                    <a:pt x="1264" y="11"/>
                  </a:cubicBezTo>
                  <a:cubicBezTo>
                    <a:pt x="1227" y="11"/>
                    <a:pt x="1199" y="32"/>
                    <a:pt x="1180" y="74"/>
                  </a:cubicBezTo>
                  <a:cubicBezTo>
                    <a:pt x="1180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5775125" y="4430090"/>
              <a:ext cx="79850" cy="206775"/>
            </a:xfrm>
            <a:custGeom>
              <a:rect b="b" l="l" r="r" t="t"/>
              <a:pathLst>
                <a:path extrusionOk="0" h="8271" w="3194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2" y="187"/>
                    <a:pt x="371" y="1494"/>
                    <a:pt x="268" y="1975"/>
                  </a:cubicBezTo>
                  <a:cubicBezTo>
                    <a:pt x="165" y="2439"/>
                    <a:pt x="10" y="3196"/>
                    <a:pt x="10" y="3196"/>
                  </a:cubicBezTo>
                  <a:cubicBezTo>
                    <a:pt x="10" y="3196"/>
                    <a:pt x="182" y="3196"/>
                    <a:pt x="234" y="3076"/>
                  </a:cubicBezTo>
                  <a:lnTo>
                    <a:pt x="234" y="3076"/>
                  </a:lnTo>
                  <a:cubicBezTo>
                    <a:pt x="234" y="3076"/>
                    <a:pt x="234" y="3884"/>
                    <a:pt x="216" y="4176"/>
                  </a:cubicBezTo>
                  <a:cubicBezTo>
                    <a:pt x="216" y="4468"/>
                    <a:pt x="27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4" y="4998"/>
                  </a:cubicBezTo>
                  <a:cubicBezTo>
                    <a:pt x="392" y="4998"/>
                    <a:pt x="400" y="4999"/>
                    <a:pt x="405" y="5001"/>
                  </a:cubicBezTo>
                  <a:cubicBezTo>
                    <a:pt x="491" y="5036"/>
                    <a:pt x="1076" y="6652"/>
                    <a:pt x="1076" y="6875"/>
                  </a:cubicBezTo>
                  <a:cubicBezTo>
                    <a:pt x="1093" y="7116"/>
                    <a:pt x="509" y="8044"/>
                    <a:pt x="474" y="8216"/>
                  </a:cubicBezTo>
                  <a:cubicBezTo>
                    <a:pt x="464" y="8251"/>
                    <a:pt x="476" y="8264"/>
                    <a:pt x="505" y="8264"/>
                  </a:cubicBezTo>
                  <a:cubicBezTo>
                    <a:pt x="621" y="8264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5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5" y="7150"/>
                  </a:lnTo>
                  <a:cubicBezTo>
                    <a:pt x="1385" y="7150"/>
                    <a:pt x="1214" y="6961"/>
                    <a:pt x="1695" y="6033"/>
                  </a:cubicBezTo>
                  <a:cubicBezTo>
                    <a:pt x="2159" y="5087"/>
                    <a:pt x="2314" y="4365"/>
                    <a:pt x="2314" y="4365"/>
                  </a:cubicBezTo>
                  <a:cubicBezTo>
                    <a:pt x="2314" y="4365"/>
                    <a:pt x="2761" y="4348"/>
                    <a:pt x="2830" y="4279"/>
                  </a:cubicBezTo>
                  <a:cubicBezTo>
                    <a:pt x="2881" y="4227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8" y="3166"/>
                    <a:pt x="2522" y="3166"/>
                  </a:cubicBezTo>
                  <a:cubicBezTo>
                    <a:pt x="2677" y="3166"/>
                    <a:pt x="2999" y="3235"/>
                    <a:pt x="3132" y="3235"/>
                  </a:cubicBezTo>
                  <a:cubicBezTo>
                    <a:pt x="3171" y="3235"/>
                    <a:pt x="3194" y="3229"/>
                    <a:pt x="3191" y="3213"/>
                  </a:cubicBezTo>
                  <a:cubicBezTo>
                    <a:pt x="3105" y="2886"/>
                    <a:pt x="2400" y="2388"/>
                    <a:pt x="2365" y="2164"/>
                  </a:cubicBezTo>
                  <a:cubicBezTo>
                    <a:pt x="2331" y="1941"/>
                    <a:pt x="2159" y="1356"/>
                    <a:pt x="1850" y="737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8" y="29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964089" y="1067889"/>
              <a:ext cx="80175" cy="206650"/>
            </a:xfrm>
            <a:custGeom>
              <a:rect b="b" l="l" r="r" t="t"/>
              <a:pathLst>
                <a:path extrusionOk="0" h="8266" w="3207">
                  <a:moveTo>
                    <a:pt x="1063" y="1"/>
                  </a:moveTo>
                  <a:cubicBezTo>
                    <a:pt x="1032" y="1"/>
                    <a:pt x="999" y="15"/>
                    <a:pt x="967" y="57"/>
                  </a:cubicBezTo>
                  <a:cubicBezTo>
                    <a:pt x="847" y="178"/>
                    <a:pt x="383" y="1502"/>
                    <a:pt x="280" y="1966"/>
                  </a:cubicBezTo>
                  <a:cubicBezTo>
                    <a:pt x="159" y="2447"/>
                    <a:pt x="22" y="3187"/>
                    <a:pt x="22" y="3187"/>
                  </a:cubicBezTo>
                  <a:cubicBezTo>
                    <a:pt x="22" y="3187"/>
                    <a:pt x="194" y="3187"/>
                    <a:pt x="245" y="3083"/>
                  </a:cubicBezTo>
                  <a:lnTo>
                    <a:pt x="245" y="3083"/>
                  </a:lnTo>
                  <a:cubicBezTo>
                    <a:pt x="245" y="3084"/>
                    <a:pt x="245" y="3892"/>
                    <a:pt x="228" y="4184"/>
                  </a:cubicBezTo>
                  <a:cubicBezTo>
                    <a:pt x="228" y="4459"/>
                    <a:pt x="39" y="4854"/>
                    <a:pt x="5" y="5043"/>
                  </a:cubicBezTo>
                  <a:cubicBezTo>
                    <a:pt x="0" y="5089"/>
                    <a:pt x="20" y="5106"/>
                    <a:pt x="53" y="5106"/>
                  </a:cubicBezTo>
                  <a:cubicBezTo>
                    <a:pt x="141" y="5106"/>
                    <a:pt x="323" y="4991"/>
                    <a:pt x="406" y="4991"/>
                  </a:cubicBezTo>
                  <a:cubicBezTo>
                    <a:pt x="410" y="4991"/>
                    <a:pt x="414" y="4991"/>
                    <a:pt x="417" y="4992"/>
                  </a:cubicBezTo>
                  <a:cubicBezTo>
                    <a:pt x="503" y="5026"/>
                    <a:pt x="1088" y="6642"/>
                    <a:pt x="1088" y="6883"/>
                  </a:cubicBezTo>
                  <a:cubicBezTo>
                    <a:pt x="1105" y="7107"/>
                    <a:pt x="520" y="8052"/>
                    <a:pt x="469" y="8207"/>
                  </a:cubicBezTo>
                  <a:cubicBezTo>
                    <a:pt x="462" y="8243"/>
                    <a:pt x="478" y="8257"/>
                    <a:pt x="512" y="8257"/>
                  </a:cubicBezTo>
                  <a:cubicBezTo>
                    <a:pt x="639" y="8257"/>
                    <a:pt x="1014" y="8049"/>
                    <a:pt x="1260" y="8035"/>
                  </a:cubicBezTo>
                  <a:cubicBezTo>
                    <a:pt x="1558" y="8035"/>
                    <a:pt x="2044" y="8265"/>
                    <a:pt x="2230" y="8265"/>
                  </a:cubicBezTo>
                  <a:cubicBezTo>
                    <a:pt x="2247" y="8265"/>
                    <a:pt x="2262" y="8263"/>
                    <a:pt x="2274" y="8259"/>
                  </a:cubicBezTo>
                  <a:cubicBezTo>
                    <a:pt x="2412" y="8207"/>
                    <a:pt x="1380" y="7141"/>
                    <a:pt x="1380" y="7141"/>
                  </a:cubicBezTo>
                  <a:cubicBezTo>
                    <a:pt x="1380" y="7141"/>
                    <a:pt x="1225" y="6969"/>
                    <a:pt x="1689" y="6023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1" y="4287"/>
                  </a:cubicBezTo>
                  <a:cubicBezTo>
                    <a:pt x="2893" y="4235"/>
                    <a:pt x="2463" y="3720"/>
                    <a:pt x="2446" y="3634"/>
                  </a:cubicBezTo>
                  <a:cubicBezTo>
                    <a:pt x="2429" y="3548"/>
                    <a:pt x="2446" y="3290"/>
                    <a:pt x="2446" y="3187"/>
                  </a:cubicBezTo>
                  <a:cubicBezTo>
                    <a:pt x="2446" y="3171"/>
                    <a:pt x="2471" y="3165"/>
                    <a:pt x="2513" y="3165"/>
                  </a:cubicBezTo>
                  <a:cubicBezTo>
                    <a:pt x="2652" y="3165"/>
                    <a:pt x="2974" y="3233"/>
                    <a:pt x="3124" y="3233"/>
                  </a:cubicBezTo>
                  <a:cubicBezTo>
                    <a:pt x="3175" y="3233"/>
                    <a:pt x="3206" y="3225"/>
                    <a:pt x="3202" y="3204"/>
                  </a:cubicBezTo>
                  <a:cubicBezTo>
                    <a:pt x="3117" y="2877"/>
                    <a:pt x="2394" y="2396"/>
                    <a:pt x="2377" y="2172"/>
                  </a:cubicBezTo>
                  <a:cubicBezTo>
                    <a:pt x="2343" y="1949"/>
                    <a:pt x="2171" y="1364"/>
                    <a:pt x="1861" y="745"/>
                  </a:cubicBezTo>
                  <a:cubicBezTo>
                    <a:pt x="1619" y="261"/>
                    <a:pt x="1398" y="19"/>
                    <a:pt x="1272" y="19"/>
                  </a:cubicBezTo>
                  <a:cubicBezTo>
                    <a:pt x="1237" y="19"/>
                    <a:pt x="1210" y="37"/>
                    <a:pt x="1191" y="75"/>
                  </a:cubicBezTo>
                  <a:cubicBezTo>
                    <a:pt x="1191" y="75"/>
                    <a:pt x="1133" y="1"/>
                    <a:pt x="106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5568375" y="5587712"/>
              <a:ext cx="79950" cy="206775"/>
            </a:xfrm>
            <a:custGeom>
              <a:rect b="b" l="l" r="r" t="t"/>
              <a:pathLst>
                <a:path extrusionOk="0" h="8271" w="3198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3" y="187"/>
                    <a:pt x="388" y="1494"/>
                    <a:pt x="268" y="1975"/>
                  </a:cubicBezTo>
                  <a:cubicBezTo>
                    <a:pt x="165" y="2457"/>
                    <a:pt x="10" y="3196"/>
                    <a:pt x="10" y="3196"/>
                  </a:cubicBezTo>
                  <a:cubicBezTo>
                    <a:pt x="10" y="3196"/>
                    <a:pt x="182" y="3196"/>
                    <a:pt x="251" y="3076"/>
                  </a:cubicBezTo>
                  <a:lnTo>
                    <a:pt x="251" y="3076"/>
                  </a:lnTo>
                  <a:cubicBezTo>
                    <a:pt x="251" y="3076"/>
                    <a:pt x="234" y="3901"/>
                    <a:pt x="216" y="4176"/>
                  </a:cubicBezTo>
                  <a:cubicBezTo>
                    <a:pt x="216" y="4468"/>
                    <a:pt x="45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5" y="4998"/>
                  </a:cubicBezTo>
                  <a:cubicBezTo>
                    <a:pt x="393" y="4998"/>
                    <a:pt x="400" y="4999"/>
                    <a:pt x="406" y="5001"/>
                  </a:cubicBezTo>
                  <a:cubicBezTo>
                    <a:pt x="509" y="5036"/>
                    <a:pt x="1076" y="6652"/>
                    <a:pt x="1093" y="6875"/>
                  </a:cubicBezTo>
                  <a:cubicBezTo>
                    <a:pt x="1093" y="7116"/>
                    <a:pt x="526" y="8044"/>
                    <a:pt x="474" y="8216"/>
                  </a:cubicBezTo>
                  <a:cubicBezTo>
                    <a:pt x="464" y="8251"/>
                    <a:pt x="476" y="8265"/>
                    <a:pt x="505" y="8265"/>
                  </a:cubicBezTo>
                  <a:cubicBezTo>
                    <a:pt x="622" y="8265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6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6" y="7150"/>
                  </a:lnTo>
                  <a:cubicBezTo>
                    <a:pt x="1386" y="7150"/>
                    <a:pt x="1231" y="6961"/>
                    <a:pt x="1695" y="6033"/>
                  </a:cubicBezTo>
                  <a:cubicBezTo>
                    <a:pt x="2159" y="5087"/>
                    <a:pt x="2331" y="4365"/>
                    <a:pt x="2331" y="4365"/>
                  </a:cubicBezTo>
                  <a:cubicBezTo>
                    <a:pt x="2331" y="4365"/>
                    <a:pt x="2778" y="4365"/>
                    <a:pt x="2847" y="4279"/>
                  </a:cubicBezTo>
                  <a:cubicBezTo>
                    <a:pt x="2881" y="4228"/>
                    <a:pt x="2452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9" y="3166"/>
                    <a:pt x="2523" y="3166"/>
                  </a:cubicBezTo>
                  <a:cubicBezTo>
                    <a:pt x="2682" y="3166"/>
                    <a:pt x="3009" y="3235"/>
                    <a:pt x="3138" y="3235"/>
                  </a:cubicBezTo>
                  <a:cubicBezTo>
                    <a:pt x="3176" y="3235"/>
                    <a:pt x="3197" y="3229"/>
                    <a:pt x="3191" y="3213"/>
                  </a:cubicBezTo>
                  <a:cubicBezTo>
                    <a:pt x="3105" y="2887"/>
                    <a:pt x="2400" y="2388"/>
                    <a:pt x="2366" y="2164"/>
                  </a:cubicBezTo>
                  <a:cubicBezTo>
                    <a:pt x="2348" y="1941"/>
                    <a:pt x="2159" y="1356"/>
                    <a:pt x="1850" y="737"/>
                  </a:cubicBezTo>
                  <a:cubicBezTo>
                    <a:pt x="1619" y="263"/>
                    <a:pt x="1399" y="13"/>
                    <a:pt x="1266" y="13"/>
                  </a:cubicBezTo>
                  <a:cubicBezTo>
                    <a:pt x="1230" y="13"/>
                    <a:pt x="1201" y="31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302750" y="5276967"/>
              <a:ext cx="79850" cy="206650"/>
            </a:xfrm>
            <a:custGeom>
              <a:rect b="b" l="l" r="r" t="t"/>
              <a:pathLst>
                <a:path extrusionOk="0" h="8266" w="3194">
                  <a:moveTo>
                    <a:pt x="1059" y="0"/>
                  </a:moveTo>
                  <a:cubicBezTo>
                    <a:pt x="1028" y="0"/>
                    <a:pt x="992" y="15"/>
                    <a:pt x="955" y="57"/>
                  </a:cubicBezTo>
                  <a:cubicBezTo>
                    <a:pt x="852" y="178"/>
                    <a:pt x="388" y="1502"/>
                    <a:pt x="268" y="1966"/>
                  </a:cubicBezTo>
                  <a:cubicBezTo>
                    <a:pt x="165" y="2447"/>
                    <a:pt x="10" y="3187"/>
                    <a:pt x="10" y="3187"/>
                  </a:cubicBezTo>
                  <a:cubicBezTo>
                    <a:pt x="10" y="3187"/>
                    <a:pt x="182" y="3187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1"/>
                    <a:pt x="216" y="4184"/>
                  </a:cubicBezTo>
                  <a:cubicBezTo>
                    <a:pt x="216" y="4476"/>
                    <a:pt x="27" y="4854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399" y="5007"/>
                    <a:pt x="405" y="5009"/>
                  </a:cubicBezTo>
                  <a:cubicBezTo>
                    <a:pt x="491" y="5026"/>
                    <a:pt x="1076" y="6642"/>
                    <a:pt x="1076" y="6883"/>
                  </a:cubicBezTo>
                  <a:cubicBezTo>
                    <a:pt x="1093" y="7107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0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8"/>
                  </a:cubicBezTo>
                  <a:cubicBezTo>
                    <a:pt x="2400" y="8207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78" y="6023"/>
                  </a:cubicBezTo>
                  <a:cubicBezTo>
                    <a:pt x="2159" y="5078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29" y="4287"/>
                  </a:cubicBezTo>
                  <a:cubicBezTo>
                    <a:pt x="2881" y="4235"/>
                    <a:pt x="2451" y="3719"/>
                    <a:pt x="2434" y="3634"/>
                  </a:cubicBezTo>
                  <a:cubicBezTo>
                    <a:pt x="2417" y="3548"/>
                    <a:pt x="2434" y="3290"/>
                    <a:pt x="2434" y="3187"/>
                  </a:cubicBezTo>
                  <a:cubicBezTo>
                    <a:pt x="2434" y="3171"/>
                    <a:pt x="2459" y="3165"/>
                    <a:pt x="2500" y="3165"/>
                  </a:cubicBezTo>
                  <a:cubicBezTo>
                    <a:pt x="2645" y="3165"/>
                    <a:pt x="2994" y="3242"/>
                    <a:pt x="3133" y="3242"/>
                  </a:cubicBezTo>
                  <a:cubicBezTo>
                    <a:pt x="3171" y="3242"/>
                    <a:pt x="3194" y="3236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49" y="745"/>
                  </a:cubicBezTo>
                  <a:cubicBezTo>
                    <a:pt x="1607" y="261"/>
                    <a:pt x="1386" y="18"/>
                    <a:pt x="1260" y="18"/>
                  </a:cubicBezTo>
                  <a:cubicBezTo>
                    <a:pt x="1225" y="18"/>
                    <a:pt x="1198" y="37"/>
                    <a:pt x="1179" y="75"/>
                  </a:cubicBezTo>
                  <a:cubicBezTo>
                    <a:pt x="1179" y="75"/>
                    <a:pt x="1129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6079144" y="2181017"/>
              <a:ext cx="79850" cy="206700"/>
            </a:xfrm>
            <a:custGeom>
              <a:rect b="b" l="l" r="r" t="t"/>
              <a:pathLst>
                <a:path extrusionOk="0" h="8268" w="3194">
                  <a:moveTo>
                    <a:pt x="1043" y="0"/>
                  </a:moveTo>
                  <a:cubicBezTo>
                    <a:pt x="1014" y="0"/>
                    <a:pt x="984" y="12"/>
                    <a:pt x="955" y="46"/>
                  </a:cubicBezTo>
                  <a:cubicBezTo>
                    <a:pt x="852" y="184"/>
                    <a:pt x="371" y="1490"/>
                    <a:pt x="268" y="1972"/>
                  </a:cubicBezTo>
                  <a:cubicBezTo>
                    <a:pt x="147" y="2453"/>
                    <a:pt x="10" y="3193"/>
                    <a:pt x="10" y="3193"/>
                  </a:cubicBezTo>
                  <a:cubicBezTo>
                    <a:pt x="10" y="3193"/>
                    <a:pt x="182" y="3193"/>
                    <a:pt x="233" y="3072"/>
                  </a:cubicBezTo>
                  <a:lnTo>
                    <a:pt x="233" y="3072"/>
                  </a:lnTo>
                  <a:cubicBezTo>
                    <a:pt x="233" y="3072"/>
                    <a:pt x="233" y="3898"/>
                    <a:pt x="216" y="4173"/>
                  </a:cubicBezTo>
                  <a:cubicBezTo>
                    <a:pt x="216" y="4465"/>
                    <a:pt x="27" y="4860"/>
                    <a:pt x="10" y="5032"/>
                  </a:cubicBezTo>
                  <a:cubicBezTo>
                    <a:pt x="0" y="5078"/>
                    <a:pt x="17" y="5095"/>
                    <a:pt x="49" y="5095"/>
                  </a:cubicBezTo>
                  <a:cubicBezTo>
                    <a:pt x="126" y="5095"/>
                    <a:pt x="294" y="4994"/>
                    <a:pt x="381" y="4994"/>
                  </a:cubicBezTo>
                  <a:cubicBezTo>
                    <a:pt x="390" y="4994"/>
                    <a:pt x="398" y="4995"/>
                    <a:pt x="405" y="4998"/>
                  </a:cubicBezTo>
                  <a:cubicBezTo>
                    <a:pt x="491" y="5032"/>
                    <a:pt x="1076" y="6648"/>
                    <a:pt x="1076" y="6872"/>
                  </a:cubicBezTo>
                  <a:cubicBezTo>
                    <a:pt x="1093" y="7113"/>
                    <a:pt x="508" y="8041"/>
                    <a:pt x="474" y="8213"/>
                  </a:cubicBezTo>
                  <a:cubicBezTo>
                    <a:pt x="464" y="8247"/>
                    <a:pt x="476" y="8261"/>
                    <a:pt x="505" y="8261"/>
                  </a:cubicBezTo>
                  <a:cubicBezTo>
                    <a:pt x="621" y="8261"/>
                    <a:pt x="1003" y="8041"/>
                    <a:pt x="1265" y="8041"/>
                  </a:cubicBezTo>
                  <a:cubicBezTo>
                    <a:pt x="1274" y="8040"/>
                    <a:pt x="1284" y="8040"/>
                    <a:pt x="1294" y="8040"/>
                  </a:cubicBezTo>
                  <a:cubicBezTo>
                    <a:pt x="1588" y="8040"/>
                    <a:pt x="2066" y="8267"/>
                    <a:pt x="2233" y="8267"/>
                  </a:cubicBezTo>
                  <a:cubicBezTo>
                    <a:pt x="2244" y="8267"/>
                    <a:pt x="2254" y="8267"/>
                    <a:pt x="2262" y="8265"/>
                  </a:cubicBezTo>
                  <a:cubicBezTo>
                    <a:pt x="2399" y="8213"/>
                    <a:pt x="1368" y="7147"/>
                    <a:pt x="1368" y="7147"/>
                  </a:cubicBezTo>
                  <a:cubicBezTo>
                    <a:pt x="1368" y="7147"/>
                    <a:pt x="1213" y="6958"/>
                    <a:pt x="1677" y="6029"/>
                  </a:cubicBezTo>
                  <a:cubicBezTo>
                    <a:pt x="2142" y="5084"/>
                    <a:pt x="2313" y="4362"/>
                    <a:pt x="2313" y="4362"/>
                  </a:cubicBezTo>
                  <a:cubicBezTo>
                    <a:pt x="2313" y="4362"/>
                    <a:pt x="2761" y="4362"/>
                    <a:pt x="2829" y="4276"/>
                  </a:cubicBezTo>
                  <a:cubicBezTo>
                    <a:pt x="2881" y="4224"/>
                    <a:pt x="2451" y="3726"/>
                    <a:pt x="2434" y="3622"/>
                  </a:cubicBezTo>
                  <a:cubicBezTo>
                    <a:pt x="2399" y="3536"/>
                    <a:pt x="2434" y="3279"/>
                    <a:pt x="2434" y="3193"/>
                  </a:cubicBezTo>
                  <a:cubicBezTo>
                    <a:pt x="2434" y="3176"/>
                    <a:pt x="2463" y="3170"/>
                    <a:pt x="2510" y="3170"/>
                  </a:cubicBezTo>
                  <a:cubicBezTo>
                    <a:pt x="2657" y="3170"/>
                    <a:pt x="2981" y="3233"/>
                    <a:pt x="3123" y="3233"/>
                  </a:cubicBezTo>
                  <a:cubicBezTo>
                    <a:pt x="3167" y="3233"/>
                    <a:pt x="3194" y="3226"/>
                    <a:pt x="3190" y="3210"/>
                  </a:cubicBezTo>
                  <a:cubicBezTo>
                    <a:pt x="3104" y="2883"/>
                    <a:pt x="2382" y="2384"/>
                    <a:pt x="2365" y="2161"/>
                  </a:cubicBezTo>
                  <a:cubicBezTo>
                    <a:pt x="2331" y="1937"/>
                    <a:pt x="2159" y="1353"/>
                    <a:pt x="1849" y="751"/>
                  </a:cubicBezTo>
                  <a:cubicBezTo>
                    <a:pt x="1609" y="270"/>
                    <a:pt x="1389" y="18"/>
                    <a:pt x="1263" y="18"/>
                  </a:cubicBezTo>
                  <a:cubicBezTo>
                    <a:pt x="1226" y="18"/>
                    <a:pt x="1198" y="38"/>
                    <a:pt x="1179" y="81"/>
                  </a:cubicBezTo>
                  <a:cubicBezTo>
                    <a:pt x="1179" y="81"/>
                    <a:pt x="1116" y="0"/>
                    <a:pt x="104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5591600" y="3000279"/>
              <a:ext cx="79850" cy="206800"/>
            </a:xfrm>
            <a:custGeom>
              <a:rect b="b" l="l" r="r" t="t"/>
              <a:pathLst>
                <a:path extrusionOk="0" h="8272" w="3194">
                  <a:moveTo>
                    <a:pt x="1058" y="1"/>
                  </a:moveTo>
                  <a:cubicBezTo>
                    <a:pt x="1027" y="1"/>
                    <a:pt x="992" y="13"/>
                    <a:pt x="955" y="50"/>
                  </a:cubicBezTo>
                  <a:cubicBezTo>
                    <a:pt x="852" y="188"/>
                    <a:pt x="371" y="1494"/>
                    <a:pt x="267" y="1976"/>
                  </a:cubicBezTo>
                  <a:cubicBezTo>
                    <a:pt x="147" y="2440"/>
                    <a:pt x="10" y="3196"/>
                    <a:pt x="10" y="3196"/>
                  </a:cubicBezTo>
                  <a:cubicBezTo>
                    <a:pt x="10" y="3196"/>
                    <a:pt x="181" y="3196"/>
                    <a:pt x="233" y="3076"/>
                  </a:cubicBezTo>
                  <a:lnTo>
                    <a:pt x="233" y="3076"/>
                  </a:lnTo>
                  <a:cubicBezTo>
                    <a:pt x="233" y="3076"/>
                    <a:pt x="233" y="3884"/>
                    <a:pt x="216" y="4176"/>
                  </a:cubicBezTo>
                  <a:cubicBezTo>
                    <a:pt x="216" y="4469"/>
                    <a:pt x="27" y="4864"/>
                    <a:pt x="10" y="5036"/>
                  </a:cubicBezTo>
                  <a:cubicBezTo>
                    <a:pt x="0" y="5082"/>
                    <a:pt x="17" y="5099"/>
                    <a:pt x="49" y="5099"/>
                  </a:cubicBezTo>
                  <a:cubicBezTo>
                    <a:pt x="126" y="5099"/>
                    <a:pt x="294" y="4998"/>
                    <a:pt x="381" y="4998"/>
                  </a:cubicBezTo>
                  <a:cubicBezTo>
                    <a:pt x="390" y="4998"/>
                    <a:pt x="398" y="4999"/>
                    <a:pt x="405" y="5002"/>
                  </a:cubicBezTo>
                  <a:cubicBezTo>
                    <a:pt x="491" y="5036"/>
                    <a:pt x="1076" y="6652"/>
                    <a:pt x="1076" y="6876"/>
                  </a:cubicBezTo>
                  <a:cubicBezTo>
                    <a:pt x="1093" y="7116"/>
                    <a:pt x="508" y="8045"/>
                    <a:pt x="474" y="8217"/>
                  </a:cubicBezTo>
                  <a:cubicBezTo>
                    <a:pt x="463" y="8251"/>
                    <a:pt x="476" y="8265"/>
                    <a:pt x="505" y="8265"/>
                  </a:cubicBezTo>
                  <a:cubicBezTo>
                    <a:pt x="621" y="8265"/>
                    <a:pt x="1003" y="8045"/>
                    <a:pt x="1265" y="8045"/>
                  </a:cubicBezTo>
                  <a:cubicBezTo>
                    <a:pt x="1274" y="8044"/>
                    <a:pt x="1284" y="8044"/>
                    <a:pt x="1293" y="8044"/>
                  </a:cubicBezTo>
                  <a:cubicBezTo>
                    <a:pt x="1588" y="8044"/>
                    <a:pt x="2066" y="8271"/>
                    <a:pt x="2233" y="8271"/>
                  </a:cubicBezTo>
                  <a:cubicBezTo>
                    <a:pt x="2244" y="8271"/>
                    <a:pt x="2254" y="8270"/>
                    <a:pt x="2262" y="8268"/>
                  </a:cubicBezTo>
                  <a:cubicBezTo>
                    <a:pt x="2399" y="8217"/>
                    <a:pt x="1368" y="7151"/>
                    <a:pt x="1368" y="7151"/>
                  </a:cubicBezTo>
                  <a:cubicBezTo>
                    <a:pt x="1368" y="7151"/>
                    <a:pt x="1213" y="6962"/>
                    <a:pt x="1677" y="6033"/>
                  </a:cubicBezTo>
                  <a:cubicBezTo>
                    <a:pt x="2141" y="5088"/>
                    <a:pt x="2313" y="4365"/>
                    <a:pt x="2313" y="4365"/>
                  </a:cubicBezTo>
                  <a:cubicBezTo>
                    <a:pt x="2313" y="4365"/>
                    <a:pt x="2760" y="4348"/>
                    <a:pt x="2829" y="4279"/>
                  </a:cubicBezTo>
                  <a:cubicBezTo>
                    <a:pt x="2881" y="4228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5"/>
                    <a:pt x="2468" y="3167"/>
                    <a:pt x="2521" y="3167"/>
                  </a:cubicBezTo>
                  <a:cubicBezTo>
                    <a:pt x="2677" y="3167"/>
                    <a:pt x="2999" y="3235"/>
                    <a:pt x="3131" y="3235"/>
                  </a:cubicBezTo>
                  <a:cubicBezTo>
                    <a:pt x="3171" y="3235"/>
                    <a:pt x="3193" y="3229"/>
                    <a:pt x="3190" y="3213"/>
                  </a:cubicBezTo>
                  <a:cubicBezTo>
                    <a:pt x="3104" y="2887"/>
                    <a:pt x="2399" y="2388"/>
                    <a:pt x="2365" y="2165"/>
                  </a:cubicBezTo>
                  <a:cubicBezTo>
                    <a:pt x="2331" y="1941"/>
                    <a:pt x="2159" y="1357"/>
                    <a:pt x="1849" y="738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7" y="30"/>
                    <a:pt x="1179" y="67"/>
                  </a:cubicBezTo>
                  <a:cubicBezTo>
                    <a:pt x="1179" y="67"/>
                    <a:pt x="1129" y="1"/>
                    <a:pt x="1058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5731825" y="2919054"/>
              <a:ext cx="79825" cy="206775"/>
            </a:xfrm>
            <a:custGeom>
              <a:rect b="b" l="l" r="r" t="t"/>
              <a:pathLst>
                <a:path extrusionOk="0" h="8271" w="3193">
                  <a:moveTo>
                    <a:pt x="1063" y="0"/>
                  </a:moveTo>
                  <a:cubicBezTo>
                    <a:pt x="1033" y="0"/>
                    <a:pt x="1000" y="13"/>
                    <a:pt x="968" y="49"/>
                  </a:cubicBezTo>
                  <a:cubicBezTo>
                    <a:pt x="848" y="187"/>
                    <a:pt x="384" y="1494"/>
                    <a:pt x="281" y="1975"/>
                  </a:cubicBezTo>
                  <a:cubicBezTo>
                    <a:pt x="160" y="2439"/>
                    <a:pt x="6" y="3196"/>
                    <a:pt x="6" y="3196"/>
                  </a:cubicBezTo>
                  <a:cubicBezTo>
                    <a:pt x="6" y="3196"/>
                    <a:pt x="195" y="3196"/>
                    <a:pt x="246" y="3075"/>
                  </a:cubicBezTo>
                  <a:lnTo>
                    <a:pt x="246" y="3075"/>
                  </a:lnTo>
                  <a:cubicBezTo>
                    <a:pt x="246" y="3076"/>
                    <a:pt x="229" y="3884"/>
                    <a:pt x="229" y="4176"/>
                  </a:cubicBezTo>
                  <a:cubicBezTo>
                    <a:pt x="212" y="4468"/>
                    <a:pt x="40" y="4864"/>
                    <a:pt x="6" y="5035"/>
                  </a:cubicBezTo>
                  <a:cubicBezTo>
                    <a:pt x="1" y="5082"/>
                    <a:pt x="21" y="5098"/>
                    <a:pt x="55" y="5098"/>
                  </a:cubicBezTo>
                  <a:cubicBezTo>
                    <a:pt x="139" y="5098"/>
                    <a:pt x="307" y="4998"/>
                    <a:pt x="394" y="4998"/>
                  </a:cubicBezTo>
                  <a:cubicBezTo>
                    <a:pt x="403" y="4998"/>
                    <a:pt x="411" y="4999"/>
                    <a:pt x="418" y="5001"/>
                  </a:cubicBezTo>
                  <a:cubicBezTo>
                    <a:pt x="504" y="5035"/>
                    <a:pt x="1089" y="6652"/>
                    <a:pt x="1089" y="6875"/>
                  </a:cubicBezTo>
                  <a:cubicBezTo>
                    <a:pt x="1089" y="7116"/>
                    <a:pt x="521" y="8044"/>
                    <a:pt x="470" y="8216"/>
                  </a:cubicBezTo>
                  <a:cubicBezTo>
                    <a:pt x="459" y="8251"/>
                    <a:pt x="472" y="8264"/>
                    <a:pt x="501" y="8264"/>
                  </a:cubicBezTo>
                  <a:cubicBezTo>
                    <a:pt x="617" y="8264"/>
                    <a:pt x="999" y="8044"/>
                    <a:pt x="1261" y="8044"/>
                  </a:cubicBezTo>
                  <a:cubicBezTo>
                    <a:pt x="1271" y="8044"/>
                    <a:pt x="1281" y="8043"/>
                    <a:pt x="1291" y="8043"/>
                  </a:cubicBezTo>
                  <a:cubicBezTo>
                    <a:pt x="1600" y="8043"/>
                    <a:pt x="2079" y="8271"/>
                    <a:pt x="2247" y="8271"/>
                  </a:cubicBezTo>
                  <a:cubicBezTo>
                    <a:pt x="2257" y="8271"/>
                    <a:pt x="2267" y="8270"/>
                    <a:pt x="2275" y="8268"/>
                  </a:cubicBezTo>
                  <a:cubicBezTo>
                    <a:pt x="2395" y="8216"/>
                    <a:pt x="1381" y="7150"/>
                    <a:pt x="1381" y="7150"/>
                  </a:cubicBezTo>
                  <a:cubicBezTo>
                    <a:pt x="1381" y="7150"/>
                    <a:pt x="1226" y="6961"/>
                    <a:pt x="1690" y="6033"/>
                  </a:cubicBezTo>
                  <a:cubicBezTo>
                    <a:pt x="2155" y="5087"/>
                    <a:pt x="2327" y="4365"/>
                    <a:pt x="2327" y="4365"/>
                  </a:cubicBezTo>
                  <a:cubicBezTo>
                    <a:pt x="2327" y="4365"/>
                    <a:pt x="2774" y="4348"/>
                    <a:pt x="2842" y="4279"/>
                  </a:cubicBezTo>
                  <a:cubicBezTo>
                    <a:pt x="2894" y="4227"/>
                    <a:pt x="2464" y="3729"/>
                    <a:pt x="2430" y="3626"/>
                  </a:cubicBezTo>
                  <a:cubicBezTo>
                    <a:pt x="2413" y="3540"/>
                    <a:pt x="2430" y="3282"/>
                    <a:pt x="2430" y="3196"/>
                  </a:cubicBezTo>
                  <a:cubicBezTo>
                    <a:pt x="2430" y="3174"/>
                    <a:pt x="2464" y="3166"/>
                    <a:pt x="2519" y="3166"/>
                  </a:cubicBezTo>
                  <a:cubicBezTo>
                    <a:pt x="2678" y="3166"/>
                    <a:pt x="3005" y="3235"/>
                    <a:pt x="3134" y="3235"/>
                  </a:cubicBezTo>
                  <a:cubicBezTo>
                    <a:pt x="3172" y="3235"/>
                    <a:pt x="3192" y="3229"/>
                    <a:pt x="3186" y="3213"/>
                  </a:cubicBezTo>
                  <a:cubicBezTo>
                    <a:pt x="3100" y="2886"/>
                    <a:pt x="2395" y="2388"/>
                    <a:pt x="2378" y="2164"/>
                  </a:cubicBezTo>
                  <a:cubicBezTo>
                    <a:pt x="2344" y="1941"/>
                    <a:pt x="2155" y="1356"/>
                    <a:pt x="1862" y="737"/>
                  </a:cubicBezTo>
                  <a:cubicBezTo>
                    <a:pt x="1620" y="253"/>
                    <a:pt x="1399" y="11"/>
                    <a:pt x="1273" y="11"/>
                  </a:cubicBezTo>
                  <a:cubicBezTo>
                    <a:pt x="1238" y="11"/>
                    <a:pt x="1211" y="29"/>
                    <a:pt x="1192" y="67"/>
                  </a:cubicBezTo>
                  <a:cubicBezTo>
                    <a:pt x="1192" y="67"/>
                    <a:pt x="1134" y="0"/>
                    <a:pt x="106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964241" y="3522567"/>
              <a:ext cx="79875" cy="206625"/>
            </a:xfrm>
            <a:custGeom>
              <a:rect b="b" l="l" r="r" t="t"/>
              <a:pathLst>
                <a:path extrusionOk="0" h="8265" w="3195">
                  <a:moveTo>
                    <a:pt x="1060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3" y="177"/>
                    <a:pt x="389" y="1501"/>
                    <a:pt x="268" y="1966"/>
                  </a:cubicBezTo>
                  <a:cubicBezTo>
                    <a:pt x="165" y="2447"/>
                    <a:pt x="10" y="3186"/>
                    <a:pt x="10" y="3186"/>
                  </a:cubicBezTo>
                  <a:cubicBezTo>
                    <a:pt x="10" y="3186"/>
                    <a:pt x="182" y="3186"/>
                    <a:pt x="251" y="3083"/>
                  </a:cubicBezTo>
                  <a:lnTo>
                    <a:pt x="251" y="3083"/>
                  </a:lnTo>
                  <a:cubicBezTo>
                    <a:pt x="251" y="3083"/>
                    <a:pt x="234" y="3891"/>
                    <a:pt x="217" y="4183"/>
                  </a:cubicBezTo>
                  <a:cubicBezTo>
                    <a:pt x="217" y="4459"/>
                    <a:pt x="45" y="4854"/>
                    <a:pt x="10" y="5026"/>
                  </a:cubicBezTo>
                  <a:cubicBezTo>
                    <a:pt x="0" y="5080"/>
                    <a:pt x="21" y="5099"/>
                    <a:pt x="58" y="5099"/>
                  </a:cubicBezTo>
                  <a:cubicBezTo>
                    <a:pt x="146" y="5099"/>
                    <a:pt x="326" y="4991"/>
                    <a:pt x="396" y="4991"/>
                  </a:cubicBezTo>
                  <a:cubicBezTo>
                    <a:pt x="399" y="4991"/>
                    <a:pt x="403" y="4991"/>
                    <a:pt x="406" y="4992"/>
                  </a:cubicBezTo>
                  <a:cubicBezTo>
                    <a:pt x="509" y="5026"/>
                    <a:pt x="1076" y="6642"/>
                    <a:pt x="1093" y="6883"/>
                  </a:cubicBezTo>
                  <a:cubicBezTo>
                    <a:pt x="1093" y="7106"/>
                    <a:pt x="526" y="8035"/>
                    <a:pt x="474" y="8207"/>
                  </a:cubicBezTo>
                  <a:cubicBezTo>
                    <a:pt x="464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5" y="8035"/>
                  </a:cubicBezTo>
                  <a:cubicBezTo>
                    <a:pt x="1275" y="8034"/>
                    <a:pt x="1284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0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31" y="6969"/>
                    <a:pt x="1695" y="6023"/>
                  </a:cubicBezTo>
                  <a:cubicBezTo>
                    <a:pt x="2159" y="5077"/>
                    <a:pt x="2331" y="4355"/>
                    <a:pt x="2331" y="4355"/>
                  </a:cubicBezTo>
                  <a:cubicBezTo>
                    <a:pt x="2331" y="4355"/>
                    <a:pt x="2778" y="4355"/>
                    <a:pt x="2847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7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0" y="3163"/>
                  </a:cubicBezTo>
                  <a:cubicBezTo>
                    <a:pt x="2658" y="3163"/>
                    <a:pt x="2982" y="3226"/>
                    <a:pt x="3123" y="3226"/>
                  </a:cubicBezTo>
                  <a:cubicBezTo>
                    <a:pt x="3168" y="3226"/>
                    <a:pt x="3194" y="3220"/>
                    <a:pt x="3191" y="3203"/>
                  </a:cubicBezTo>
                  <a:cubicBezTo>
                    <a:pt x="3105" y="2877"/>
                    <a:pt x="2400" y="2395"/>
                    <a:pt x="2366" y="2172"/>
                  </a:cubicBezTo>
                  <a:cubicBezTo>
                    <a:pt x="2349" y="1931"/>
                    <a:pt x="2159" y="1347"/>
                    <a:pt x="1850" y="745"/>
                  </a:cubicBezTo>
                  <a:cubicBezTo>
                    <a:pt x="1623" y="264"/>
                    <a:pt x="1406" y="11"/>
                    <a:pt x="1272" y="11"/>
                  </a:cubicBezTo>
                  <a:cubicBezTo>
                    <a:pt x="1234" y="11"/>
                    <a:pt x="1202" y="32"/>
                    <a:pt x="1179" y="74"/>
                  </a:cubicBezTo>
                  <a:cubicBezTo>
                    <a:pt x="1179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39764" y="5124372"/>
              <a:ext cx="80175" cy="206650"/>
            </a:xfrm>
            <a:custGeom>
              <a:rect b="b" l="l" r="r" t="t"/>
              <a:pathLst>
                <a:path extrusionOk="0" h="8266" w="3207">
                  <a:moveTo>
                    <a:pt x="1064" y="1"/>
                  </a:moveTo>
                  <a:cubicBezTo>
                    <a:pt x="1033" y="1"/>
                    <a:pt x="1000" y="15"/>
                    <a:pt x="968" y="58"/>
                  </a:cubicBezTo>
                  <a:cubicBezTo>
                    <a:pt x="848" y="178"/>
                    <a:pt x="384" y="1502"/>
                    <a:pt x="280" y="1966"/>
                  </a:cubicBezTo>
                  <a:cubicBezTo>
                    <a:pt x="160" y="2447"/>
                    <a:pt x="5" y="3187"/>
                    <a:pt x="5" y="3187"/>
                  </a:cubicBezTo>
                  <a:cubicBezTo>
                    <a:pt x="5" y="3187"/>
                    <a:pt x="194" y="3187"/>
                    <a:pt x="246" y="3084"/>
                  </a:cubicBezTo>
                  <a:lnTo>
                    <a:pt x="246" y="3084"/>
                  </a:lnTo>
                  <a:cubicBezTo>
                    <a:pt x="246" y="3084"/>
                    <a:pt x="246" y="3892"/>
                    <a:pt x="229" y="4184"/>
                  </a:cubicBezTo>
                  <a:cubicBezTo>
                    <a:pt x="212" y="4476"/>
                    <a:pt x="40" y="4855"/>
                    <a:pt x="5" y="5044"/>
                  </a:cubicBezTo>
                  <a:cubicBezTo>
                    <a:pt x="1" y="5090"/>
                    <a:pt x="21" y="5106"/>
                    <a:pt x="55" y="5106"/>
                  </a:cubicBezTo>
                  <a:cubicBezTo>
                    <a:pt x="139" y="5106"/>
                    <a:pt x="307" y="5006"/>
                    <a:pt x="394" y="5006"/>
                  </a:cubicBezTo>
                  <a:cubicBezTo>
                    <a:pt x="403" y="5006"/>
                    <a:pt x="411" y="5007"/>
                    <a:pt x="418" y="5009"/>
                  </a:cubicBezTo>
                  <a:cubicBezTo>
                    <a:pt x="504" y="5026"/>
                    <a:pt x="1089" y="6643"/>
                    <a:pt x="1089" y="6883"/>
                  </a:cubicBezTo>
                  <a:cubicBezTo>
                    <a:pt x="1106" y="7107"/>
                    <a:pt x="521" y="8052"/>
                    <a:pt x="470" y="8207"/>
                  </a:cubicBezTo>
                  <a:cubicBezTo>
                    <a:pt x="462" y="8243"/>
                    <a:pt x="478" y="8257"/>
                    <a:pt x="511" y="8257"/>
                  </a:cubicBezTo>
                  <a:cubicBezTo>
                    <a:pt x="634" y="8257"/>
                    <a:pt x="1001" y="8049"/>
                    <a:pt x="1260" y="8035"/>
                  </a:cubicBezTo>
                  <a:cubicBezTo>
                    <a:pt x="1559" y="8035"/>
                    <a:pt x="2045" y="8265"/>
                    <a:pt x="2231" y="8265"/>
                  </a:cubicBezTo>
                  <a:cubicBezTo>
                    <a:pt x="2248" y="8265"/>
                    <a:pt x="2263" y="8263"/>
                    <a:pt x="2275" y="8259"/>
                  </a:cubicBezTo>
                  <a:cubicBezTo>
                    <a:pt x="2395" y="8207"/>
                    <a:pt x="1381" y="7141"/>
                    <a:pt x="1381" y="7141"/>
                  </a:cubicBezTo>
                  <a:cubicBezTo>
                    <a:pt x="1381" y="7141"/>
                    <a:pt x="1226" y="6969"/>
                    <a:pt x="1690" y="6024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2" y="4287"/>
                  </a:cubicBezTo>
                  <a:cubicBezTo>
                    <a:pt x="2894" y="4236"/>
                    <a:pt x="2464" y="3720"/>
                    <a:pt x="2447" y="3634"/>
                  </a:cubicBezTo>
                  <a:cubicBezTo>
                    <a:pt x="2412" y="3548"/>
                    <a:pt x="2447" y="3290"/>
                    <a:pt x="2447" y="3187"/>
                  </a:cubicBezTo>
                  <a:cubicBezTo>
                    <a:pt x="2447" y="3171"/>
                    <a:pt x="2472" y="3165"/>
                    <a:pt x="2512" y="3165"/>
                  </a:cubicBezTo>
                  <a:cubicBezTo>
                    <a:pt x="2658" y="3165"/>
                    <a:pt x="3007" y="3243"/>
                    <a:pt x="3145" y="3243"/>
                  </a:cubicBezTo>
                  <a:cubicBezTo>
                    <a:pt x="3184" y="3243"/>
                    <a:pt x="3206" y="3237"/>
                    <a:pt x="3203" y="3221"/>
                  </a:cubicBezTo>
                  <a:cubicBezTo>
                    <a:pt x="3117" y="2877"/>
                    <a:pt x="2395" y="2396"/>
                    <a:pt x="2378" y="2172"/>
                  </a:cubicBezTo>
                  <a:cubicBezTo>
                    <a:pt x="2344" y="1949"/>
                    <a:pt x="2172" y="1364"/>
                    <a:pt x="1862" y="745"/>
                  </a:cubicBezTo>
                  <a:cubicBezTo>
                    <a:pt x="1620" y="261"/>
                    <a:pt x="1399" y="19"/>
                    <a:pt x="1273" y="19"/>
                  </a:cubicBezTo>
                  <a:cubicBezTo>
                    <a:pt x="1238" y="19"/>
                    <a:pt x="1210" y="37"/>
                    <a:pt x="1192" y="75"/>
                  </a:cubicBezTo>
                  <a:cubicBezTo>
                    <a:pt x="1192" y="75"/>
                    <a:pt x="1134" y="1"/>
                    <a:pt x="1064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2" name="Google Shape;592;p21"/>
          <p:cNvSpPr txBox="1"/>
          <p:nvPr>
            <p:ph idx="1" type="subTitle"/>
          </p:nvPr>
        </p:nvSpPr>
        <p:spPr>
          <a:xfrm>
            <a:off x="4939554" y="1362825"/>
            <a:ext cx="3166200" cy="26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21"/>
          <p:cNvSpPr txBox="1"/>
          <p:nvPr>
            <p:ph idx="2" type="subTitle"/>
          </p:nvPr>
        </p:nvSpPr>
        <p:spPr>
          <a:xfrm>
            <a:off x="1038250" y="1362825"/>
            <a:ext cx="3166200" cy="26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21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5" name="Google Shape;595;p21"/>
          <p:cNvGrpSpPr/>
          <p:nvPr/>
        </p:nvGrpSpPr>
        <p:grpSpPr>
          <a:xfrm flipH="1">
            <a:off x="8424012" y="3373013"/>
            <a:ext cx="1968089" cy="2381149"/>
            <a:chOff x="3353725" y="1945400"/>
            <a:chExt cx="835600" cy="1010975"/>
          </a:xfrm>
        </p:grpSpPr>
        <p:sp>
          <p:nvSpPr>
            <p:cNvPr id="596" name="Google Shape;596;p21"/>
            <p:cNvSpPr/>
            <p:nvPr/>
          </p:nvSpPr>
          <p:spPr>
            <a:xfrm>
              <a:off x="3353725" y="194540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0" y="20288"/>
                  </a:moveTo>
                  <a:lnTo>
                    <a:pt x="2063" y="18878"/>
                  </a:lnTo>
                  <a:lnTo>
                    <a:pt x="4505" y="18878"/>
                  </a:lnTo>
                  <a:lnTo>
                    <a:pt x="6293" y="17658"/>
                  </a:lnTo>
                  <a:lnTo>
                    <a:pt x="7720" y="16712"/>
                  </a:lnTo>
                  <a:lnTo>
                    <a:pt x="8614" y="12053"/>
                  </a:lnTo>
                  <a:lnTo>
                    <a:pt x="10814" y="9749"/>
                  </a:lnTo>
                  <a:lnTo>
                    <a:pt x="11433" y="3112"/>
                  </a:lnTo>
                  <a:lnTo>
                    <a:pt x="13204" y="997"/>
                  </a:lnTo>
                  <a:lnTo>
                    <a:pt x="17313" y="0"/>
                  </a:lnTo>
                  <a:lnTo>
                    <a:pt x="21423" y="2442"/>
                  </a:lnTo>
                  <a:lnTo>
                    <a:pt x="20425" y="7342"/>
                  </a:lnTo>
                  <a:lnTo>
                    <a:pt x="22265" y="8339"/>
                  </a:lnTo>
                  <a:lnTo>
                    <a:pt x="24431" y="13755"/>
                  </a:lnTo>
                  <a:lnTo>
                    <a:pt x="27440" y="15440"/>
                  </a:lnTo>
                  <a:lnTo>
                    <a:pt x="28713" y="18620"/>
                  </a:lnTo>
                  <a:lnTo>
                    <a:pt x="31395" y="18448"/>
                  </a:lnTo>
                  <a:lnTo>
                    <a:pt x="33423" y="20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3546700" y="2246700"/>
              <a:ext cx="153050" cy="205925"/>
            </a:xfrm>
            <a:custGeom>
              <a:rect b="b" l="l" r="r" t="t"/>
              <a:pathLst>
                <a:path extrusionOk="0" h="8237" w="6122">
                  <a:moveTo>
                    <a:pt x="1" y="4660"/>
                  </a:moveTo>
                  <a:lnTo>
                    <a:pt x="6121" y="8236"/>
                  </a:lnTo>
                  <a:lnTo>
                    <a:pt x="5434" y="1548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3682525" y="2241125"/>
              <a:ext cx="235150" cy="211500"/>
            </a:xfrm>
            <a:custGeom>
              <a:rect b="b" l="l" r="r" t="t"/>
              <a:pathLst>
                <a:path extrusionOk="0" h="8460" w="9406">
                  <a:moveTo>
                    <a:pt x="1" y="1771"/>
                  </a:moveTo>
                  <a:lnTo>
                    <a:pt x="5795" y="0"/>
                  </a:lnTo>
                  <a:lnTo>
                    <a:pt x="9405" y="4625"/>
                  </a:lnTo>
                  <a:lnTo>
                    <a:pt x="688" y="84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3827375" y="2128925"/>
              <a:ext cx="137150" cy="227825"/>
            </a:xfrm>
            <a:custGeom>
              <a:rect b="b" l="l" r="r" t="t"/>
              <a:pathLst>
                <a:path extrusionOk="0" h="9113" w="5486">
                  <a:moveTo>
                    <a:pt x="1479" y="1"/>
                  </a:moveTo>
                  <a:lnTo>
                    <a:pt x="1" y="4488"/>
                  </a:lnTo>
                  <a:lnTo>
                    <a:pt x="3611" y="9113"/>
                  </a:lnTo>
                  <a:lnTo>
                    <a:pt x="5485" y="6414"/>
                  </a:lnTo>
                  <a:lnTo>
                    <a:pt x="946" y="39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3767200" y="2349850"/>
              <a:ext cx="304350" cy="102775"/>
            </a:xfrm>
            <a:custGeom>
              <a:rect b="b" l="l" r="r" t="t"/>
              <a:pathLst>
                <a:path extrusionOk="0" h="4111" w="12174">
                  <a:moveTo>
                    <a:pt x="12174" y="2442"/>
                  </a:moveTo>
                  <a:lnTo>
                    <a:pt x="8855" y="1"/>
                  </a:lnTo>
                  <a:lnTo>
                    <a:pt x="7686" y="2442"/>
                  </a:lnTo>
                  <a:lnTo>
                    <a:pt x="1" y="4110"/>
                  </a:lnTo>
                  <a:lnTo>
                    <a:pt x="11279" y="41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3964500" y="2289250"/>
              <a:ext cx="107050" cy="121675"/>
            </a:xfrm>
            <a:custGeom>
              <a:rect b="b" l="l" r="r" t="t"/>
              <a:pathLst>
                <a:path extrusionOk="0" h="4867" w="4282">
                  <a:moveTo>
                    <a:pt x="963" y="2425"/>
                  </a:moveTo>
                  <a:lnTo>
                    <a:pt x="0" y="1"/>
                  </a:lnTo>
                  <a:lnTo>
                    <a:pt x="3009" y="1686"/>
                  </a:lnTo>
                  <a:lnTo>
                    <a:pt x="4282" y="48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3699725" y="2289250"/>
              <a:ext cx="288875" cy="163375"/>
            </a:xfrm>
            <a:custGeom>
              <a:rect b="b" l="l" r="r" t="t"/>
              <a:pathLst>
                <a:path extrusionOk="0" h="6535" w="11555">
                  <a:moveTo>
                    <a:pt x="10591" y="1"/>
                  </a:moveTo>
                  <a:lnTo>
                    <a:pt x="10849" y="2425"/>
                  </a:lnTo>
                  <a:lnTo>
                    <a:pt x="9749" y="4402"/>
                  </a:lnTo>
                  <a:lnTo>
                    <a:pt x="0" y="6534"/>
                  </a:lnTo>
                  <a:lnTo>
                    <a:pt x="2700" y="6534"/>
                  </a:lnTo>
                  <a:lnTo>
                    <a:pt x="10385" y="4866"/>
                  </a:lnTo>
                  <a:lnTo>
                    <a:pt x="11554" y="24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3639550" y="1970325"/>
              <a:ext cx="154325" cy="201175"/>
            </a:xfrm>
            <a:custGeom>
              <a:rect b="b" l="l" r="r" t="t"/>
              <a:pathLst>
                <a:path extrusionOk="0" h="8047" w="6173">
                  <a:moveTo>
                    <a:pt x="0" y="2115"/>
                  </a:moveTo>
                  <a:lnTo>
                    <a:pt x="6173" y="8047"/>
                  </a:lnTo>
                  <a:lnTo>
                    <a:pt x="5691" y="507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3786550" y="1945400"/>
              <a:ext cx="102750" cy="97575"/>
            </a:xfrm>
            <a:custGeom>
              <a:rect b="b" l="l" r="r" t="t"/>
              <a:pathLst>
                <a:path extrusionOk="0" h="3903" w="4110">
                  <a:moveTo>
                    <a:pt x="0" y="0"/>
                  </a:moveTo>
                  <a:lnTo>
                    <a:pt x="740" y="3903"/>
                  </a:lnTo>
                  <a:lnTo>
                    <a:pt x="4110" y="24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3569050" y="2189100"/>
              <a:ext cx="113500" cy="96300"/>
            </a:xfrm>
            <a:custGeom>
              <a:rect b="b" l="l" r="r" t="t"/>
              <a:pathLst>
                <a:path extrusionOk="0" h="3852" w="4540">
                  <a:moveTo>
                    <a:pt x="2201" y="1"/>
                  </a:moveTo>
                  <a:lnTo>
                    <a:pt x="4540" y="3852"/>
                  </a:lnTo>
                  <a:lnTo>
                    <a:pt x="1" y="23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3682525" y="2128925"/>
              <a:ext cx="181850" cy="156475"/>
            </a:xfrm>
            <a:custGeom>
              <a:rect b="b" l="l" r="r" t="t"/>
              <a:pathLst>
                <a:path extrusionOk="0" h="6259" w="7274">
                  <a:moveTo>
                    <a:pt x="1" y="6259"/>
                  </a:moveTo>
                  <a:lnTo>
                    <a:pt x="1067" y="2287"/>
                  </a:lnTo>
                  <a:lnTo>
                    <a:pt x="4454" y="1703"/>
                  </a:lnTo>
                  <a:lnTo>
                    <a:pt x="7273" y="1"/>
                  </a:lnTo>
                  <a:lnTo>
                    <a:pt x="5795" y="44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3682525" y="2241125"/>
              <a:ext cx="144875" cy="211500"/>
            </a:xfrm>
            <a:custGeom>
              <a:rect b="b" l="l" r="r" t="t"/>
              <a:pathLst>
                <a:path extrusionOk="0" h="8460" w="5795">
                  <a:moveTo>
                    <a:pt x="688" y="8459"/>
                  </a:moveTo>
                  <a:lnTo>
                    <a:pt x="1479" y="2304"/>
                  </a:lnTo>
                  <a:lnTo>
                    <a:pt x="5795" y="0"/>
                  </a:lnTo>
                  <a:lnTo>
                    <a:pt x="1" y="17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3466325" y="2363175"/>
              <a:ext cx="233425" cy="89450"/>
            </a:xfrm>
            <a:custGeom>
              <a:rect b="b" l="l" r="r" t="t"/>
              <a:pathLst>
                <a:path extrusionOk="0" h="3578" w="9337">
                  <a:moveTo>
                    <a:pt x="9336" y="3577"/>
                  </a:moveTo>
                  <a:lnTo>
                    <a:pt x="3216" y="1"/>
                  </a:lnTo>
                  <a:lnTo>
                    <a:pt x="1" y="2167"/>
                  </a:lnTo>
                  <a:lnTo>
                    <a:pt x="2923" y="9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3353725" y="2417350"/>
              <a:ext cx="176675" cy="35275"/>
            </a:xfrm>
            <a:custGeom>
              <a:rect b="b" l="l" r="r" t="t"/>
              <a:pathLst>
                <a:path extrusionOk="0" h="1411" w="7067">
                  <a:moveTo>
                    <a:pt x="2063" y="0"/>
                  </a:moveTo>
                  <a:lnTo>
                    <a:pt x="7066" y="1410"/>
                  </a:lnTo>
                  <a:lnTo>
                    <a:pt x="0" y="141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4049175" y="2410900"/>
              <a:ext cx="140150" cy="41725"/>
            </a:xfrm>
            <a:custGeom>
              <a:rect b="b" l="l" r="r" t="t"/>
              <a:pathLst>
                <a:path extrusionOk="0" h="1669" w="5606">
                  <a:moveTo>
                    <a:pt x="895" y="0"/>
                  </a:moveTo>
                  <a:lnTo>
                    <a:pt x="2837" y="1066"/>
                  </a:lnTo>
                  <a:lnTo>
                    <a:pt x="5605" y="1668"/>
                  </a:lnTo>
                  <a:lnTo>
                    <a:pt x="0" y="16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3490400" y="2428950"/>
              <a:ext cx="124675" cy="23675"/>
            </a:xfrm>
            <a:custGeom>
              <a:rect b="b" l="l" r="r" t="t"/>
              <a:pathLst>
                <a:path extrusionOk="0" h="947" w="4987">
                  <a:moveTo>
                    <a:pt x="4986" y="946"/>
                  </a:moveTo>
                  <a:lnTo>
                    <a:pt x="4075" y="361"/>
                  </a:lnTo>
                  <a:lnTo>
                    <a:pt x="2958" y="447"/>
                  </a:lnTo>
                  <a:lnTo>
                    <a:pt x="1599" y="0"/>
                  </a:lnTo>
                  <a:lnTo>
                    <a:pt x="533" y="379"/>
                  </a:lnTo>
                  <a:lnTo>
                    <a:pt x="0" y="9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3898725" y="2434525"/>
              <a:ext cx="196900" cy="18100"/>
            </a:xfrm>
            <a:custGeom>
              <a:rect b="b" l="l" r="r" t="t"/>
              <a:pathLst>
                <a:path extrusionOk="0" h="724" w="7876">
                  <a:moveTo>
                    <a:pt x="1" y="723"/>
                  </a:moveTo>
                  <a:lnTo>
                    <a:pt x="757" y="190"/>
                  </a:lnTo>
                  <a:lnTo>
                    <a:pt x="2477" y="1"/>
                  </a:lnTo>
                  <a:lnTo>
                    <a:pt x="3457" y="362"/>
                  </a:lnTo>
                  <a:lnTo>
                    <a:pt x="4058" y="1"/>
                  </a:lnTo>
                  <a:lnTo>
                    <a:pt x="4884" y="156"/>
                  </a:lnTo>
                  <a:lnTo>
                    <a:pt x="5365" y="517"/>
                  </a:lnTo>
                  <a:lnTo>
                    <a:pt x="6018" y="293"/>
                  </a:lnTo>
                  <a:lnTo>
                    <a:pt x="7875" y="7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3353725" y="244915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27939" y="1"/>
                  </a:moveTo>
                  <a:lnTo>
                    <a:pt x="26340" y="1"/>
                  </a:lnTo>
                  <a:lnTo>
                    <a:pt x="22953" y="1"/>
                  </a:lnTo>
                  <a:lnTo>
                    <a:pt x="19583" y="1"/>
                  </a:lnTo>
                  <a:lnTo>
                    <a:pt x="16866" y="1"/>
                  </a:lnTo>
                  <a:lnTo>
                    <a:pt x="11605" y="1"/>
                  </a:lnTo>
                  <a:lnTo>
                    <a:pt x="5588" y="1"/>
                  </a:lnTo>
                  <a:lnTo>
                    <a:pt x="3748" y="1"/>
                  </a:lnTo>
                  <a:lnTo>
                    <a:pt x="0" y="1"/>
                  </a:lnTo>
                  <a:lnTo>
                    <a:pt x="2012" y="1840"/>
                  </a:lnTo>
                  <a:lnTo>
                    <a:pt x="4694" y="1668"/>
                  </a:lnTo>
                  <a:lnTo>
                    <a:pt x="5966" y="4849"/>
                  </a:lnTo>
                  <a:lnTo>
                    <a:pt x="8992" y="6534"/>
                  </a:lnTo>
                  <a:lnTo>
                    <a:pt x="11158" y="11950"/>
                  </a:lnTo>
                  <a:lnTo>
                    <a:pt x="12981" y="12947"/>
                  </a:lnTo>
                  <a:lnTo>
                    <a:pt x="12001" y="17847"/>
                  </a:lnTo>
                  <a:lnTo>
                    <a:pt x="16093" y="20288"/>
                  </a:lnTo>
                  <a:lnTo>
                    <a:pt x="20219" y="19291"/>
                  </a:lnTo>
                  <a:lnTo>
                    <a:pt x="21973" y="17176"/>
                  </a:lnTo>
                  <a:lnTo>
                    <a:pt x="22592" y="10540"/>
                  </a:lnTo>
                  <a:lnTo>
                    <a:pt x="24810" y="8236"/>
                  </a:lnTo>
                  <a:lnTo>
                    <a:pt x="25704" y="3577"/>
                  </a:lnTo>
                  <a:lnTo>
                    <a:pt x="27114" y="2631"/>
                  </a:lnTo>
                  <a:lnTo>
                    <a:pt x="28902" y="1410"/>
                  </a:lnTo>
                  <a:lnTo>
                    <a:pt x="31343" y="1410"/>
                  </a:lnTo>
                  <a:lnTo>
                    <a:pt x="33423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21"/>
          <p:cNvGrpSpPr/>
          <p:nvPr/>
        </p:nvGrpSpPr>
        <p:grpSpPr>
          <a:xfrm>
            <a:off x="-2312633" y="3754728"/>
            <a:ext cx="3012777" cy="1611547"/>
            <a:chOff x="3090225" y="3044025"/>
            <a:chExt cx="986050" cy="527425"/>
          </a:xfrm>
        </p:grpSpPr>
        <p:sp>
          <p:nvSpPr>
            <p:cNvPr id="615" name="Google Shape;615;p21"/>
            <p:cNvSpPr/>
            <p:nvPr/>
          </p:nvSpPr>
          <p:spPr>
            <a:xfrm>
              <a:off x="3090225" y="3307950"/>
              <a:ext cx="986050" cy="263500"/>
            </a:xfrm>
            <a:custGeom>
              <a:rect b="b" l="l" r="r" t="t"/>
              <a:pathLst>
                <a:path extrusionOk="0" h="10540" w="39442">
                  <a:moveTo>
                    <a:pt x="36828" y="0"/>
                  </a:moveTo>
                  <a:lnTo>
                    <a:pt x="34318" y="0"/>
                  </a:lnTo>
                  <a:lnTo>
                    <a:pt x="29229" y="0"/>
                  </a:lnTo>
                  <a:lnTo>
                    <a:pt x="24071" y="0"/>
                  </a:lnTo>
                  <a:lnTo>
                    <a:pt x="19188" y="0"/>
                  </a:lnTo>
                  <a:lnTo>
                    <a:pt x="16816" y="0"/>
                  </a:lnTo>
                  <a:lnTo>
                    <a:pt x="11709" y="0"/>
                  </a:lnTo>
                  <a:lnTo>
                    <a:pt x="7015" y="0"/>
                  </a:lnTo>
                  <a:lnTo>
                    <a:pt x="4505" y="0"/>
                  </a:lnTo>
                  <a:lnTo>
                    <a:pt x="1" y="0"/>
                  </a:lnTo>
                  <a:lnTo>
                    <a:pt x="929" y="654"/>
                  </a:lnTo>
                  <a:lnTo>
                    <a:pt x="2373" y="1256"/>
                  </a:lnTo>
                  <a:lnTo>
                    <a:pt x="4505" y="516"/>
                  </a:lnTo>
                  <a:lnTo>
                    <a:pt x="7015" y="3061"/>
                  </a:lnTo>
                  <a:lnTo>
                    <a:pt x="9182" y="3766"/>
                  </a:lnTo>
                  <a:lnTo>
                    <a:pt x="13119" y="3319"/>
                  </a:lnTo>
                  <a:lnTo>
                    <a:pt x="15371" y="4900"/>
                  </a:lnTo>
                  <a:lnTo>
                    <a:pt x="18380" y="9216"/>
                  </a:lnTo>
                  <a:lnTo>
                    <a:pt x="22885" y="10540"/>
                  </a:lnTo>
                  <a:lnTo>
                    <a:pt x="23658" y="6964"/>
                  </a:lnTo>
                  <a:lnTo>
                    <a:pt x="27235" y="6104"/>
                  </a:lnTo>
                  <a:lnTo>
                    <a:pt x="29263" y="4178"/>
                  </a:lnTo>
                  <a:lnTo>
                    <a:pt x="32014" y="4178"/>
                  </a:lnTo>
                  <a:lnTo>
                    <a:pt x="34524" y="1341"/>
                  </a:lnTo>
                  <a:lnTo>
                    <a:pt x="36536" y="1926"/>
                  </a:lnTo>
                  <a:lnTo>
                    <a:pt x="39442" y="0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3090225" y="3044025"/>
              <a:ext cx="986050" cy="263950"/>
            </a:xfrm>
            <a:custGeom>
              <a:rect b="b" l="l" r="r" t="t"/>
              <a:pathLst>
                <a:path extrusionOk="0" h="10558" w="39442">
                  <a:moveTo>
                    <a:pt x="38496" y="9887"/>
                  </a:moveTo>
                  <a:lnTo>
                    <a:pt x="37052" y="9302"/>
                  </a:lnTo>
                  <a:lnTo>
                    <a:pt x="34920" y="10024"/>
                  </a:lnTo>
                  <a:lnTo>
                    <a:pt x="32410" y="7480"/>
                  </a:lnTo>
                  <a:lnTo>
                    <a:pt x="30243" y="6775"/>
                  </a:lnTo>
                  <a:lnTo>
                    <a:pt x="26306" y="7222"/>
                  </a:lnTo>
                  <a:lnTo>
                    <a:pt x="24054" y="5657"/>
                  </a:lnTo>
                  <a:lnTo>
                    <a:pt x="21045" y="1325"/>
                  </a:lnTo>
                  <a:lnTo>
                    <a:pt x="16540" y="1"/>
                  </a:lnTo>
                  <a:lnTo>
                    <a:pt x="15767" y="3577"/>
                  </a:lnTo>
                  <a:lnTo>
                    <a:pt x="12191" y="4437"/>
                  </a:lnTo>
                  <a:lnTo>
                    <a:pt x="10162" y="6379"/>
                  </a:lnTo>
                  <a:lnTo>
                    <a:pt x="7411" y="6379"/>
                  </a:lnTo>
                  <a:lnTo>
                    <a:pt x="4901" y="9199"/>
                  </a:lnTo>
                  <a:lnTo>
                    <a:pt x="2889" y="8615"/>
                  </a:lnTo>
                  <a:lnTo>
                    <a:pt x="1" y="10557"/>
                  </a:lnTo>
                  <a:lnTo>
                    <a:pt x="22610" y="10557"/>
                  </a:lnTo>
                  <a:lnTo>
                    <a:pt x="32410" y="10557"/>
                  </a:lnTo>
                  <a:lnTo>
                    <a:pt x="39442" y="105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3212725" y="3203500"/>
              <a:ext cx="132425" cy="104475"/>
            </a:xfrm>
            <a:custGeom>
              <a:rect b="b" l="l" r="r" t="t"/>
              <a:pathLst>
                <a:path extrusionOk="0" h="4179" w="5297">
                  <a:moveTo>
                    <a:pt x="1" y="2820"/>
                  </a:moveTo>
                  <a:lnTo>
                    <a:pt x="2511" y="0"/>
                  </a:lnTo>
                  <a:lnTo>
                    <a:pt x="5296" y="4178"/>
                  </a:lnTo>
                  <a:lnTo>
                    <a:pt x="224" y="41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3155125" y="3274000"/>
              <a:ext cx="63225" cy="33975"/>
            </a:xfrm>
            <a:custGeom>
              <a:rect b="b" l="l" r="r" t="t"/>
              <a:pathLst>
                <a:path extrusionOk="0" h="1359" w="2529">
                  <a:moveTo>
                    <a:pt x="2305" y="0"/>
                  </a:moveTo>
                  <a:lnTo>
                    <a:pt x="413" y="361"/>
                  </a:lnTo>
                  <a:lnTo>
                    <a:pt x="1" y="1358"/>
                  </a:lnTo>
                  <a:lnTo>
                    <a:pt x="2528" y="1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3090225" y="3283025"/>
              <a:ext cx="75250" cy="24950"/>
            </a:xfrm>
            <a:custGeom>
              <a:rect b="b" l="l" r="r" t="t"/>
              <a:pathLst>
                <a:path extrusionOk="0" h="998" w="3010">
                  <a:moveTo>
                    <a:pt x="3009" y="0"/>
                  </a:moveTo>
                  <a:lnTo>
                    <a:pt x="1" y="997"/>
                  </a:lnTo>
                  <a:lnTo>
                    <a:pt x="2597" y="9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3275475" y="3203500"/>
              <a:ext cx="72250" cy="104475"/>
            </a:xfrm>
            <a:custGeom>
              <a:rect b="b" l="l" r="r" t="t"/>
              <a:pathLst>
                <a:path extrusionOk="0" h="4179" w="2890">
                  <a:moveTo>
                    <a:pt x="2786" y="4178"/>
                  </a:moveTo>
                  <a:lnTo>
                    <a:pt x="2270" y="379"/>
                  </a:lnTo>
                  <a:lnTo>
                    <a:pt x="2889" y="1393"/>
                  </a:lnTo>
                  <a:lnTo>
                    <a:pt x="275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3345125" y="3248200"/>
              <a:ext cx="128975" cy="59775"/>
            </a:xfrm>
            <a:custGeom>
              <a:rect b="b" l="l" r="r" t="t"/>
              <a:pathLst>
                <a:path extrusionOk="0" h="2391" w="5159">
                  <a:moveTo>
                    <a:pt x="0" y="2390"/>
                  </a:moveTo>
                  <a:lnTo>
                    <a:pt x="1599" y="1"/>
                  </a:lnTo>
                  <a:lnTo>
                    <a:pt x="4556" y="1531"/>
                  </a:lnTo>
                  <a:lnTo>
                    <a:pt x="5158" y="2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3385100" y="3219825"/>
              <a:ext cx="136275" cy="66650"/>
            </a:xfrm>
            <a:custGeom>
              <a:rect b="b" l="l" r="r" t="t"/>
              <a:pathLst>
                <a:path extrusionOk="0" h="2666" w="5451">
                  <a:moveTo>
                    <a:pt x="0" y="1136"/>
                  </a:moveTo>
                  <a:lnTo>
                    <a:pt x="5450" y="1"/>
                  </a:lnTo>
                  <a:lnTo>
                    <a:pt x="2957" y="26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3459025" y="3219825"/>
              <a:ext cx="137125" cy="88150"/>
            </a:xfrm>
            <a:custGeom>
              <a:rect b="b" l="l" r="r" t="t"/>
              <a:pathLst>
                <a:path extrusionOk="0" h="3526" w="5485">
                  <a:moveTo>
                    <a:pt x="602" y="3525"/>
                  </a:moveTo>
                  <a:lnTo>
                    <a:pt x="5485" y="3525"/>
                  </a:lnTo>
                  <a:lnTo>
                    <a:pt x="2493" y="1"/>
                  </a:lnTo>
                  <a:lnTo>
                    <a:pt x="0" y="26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3464175" y="3133450"/>
              <a:ext cx="57200" cy="86400"/>
            </a:xfrm>
            <a:custGeom>
              <a:rect b="b" l="l" r="r" t="t"/>
              <a:pathLst>
                <a:path extrusionOk="0" h="3456" w="2288">
                  <a:moveTo>
                    <a:pt x="2287" y="3456"/>
                  </a:moveTo>
                  <a:lnTo>
                    <a:pt x="1" y="1702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3385100" y="3176000"/>
              <a:ext cx="136275" cy="72225"/>
            </a:xfrm>
            <a:custGeom>
              <a:rect b="b" l="l" r="r" t="t"/>
              <a:pathLst>
                <a:path extrusionOk="0" h="2889" w="5451">
                  <a:moveTo>
                    <a:pt x="3164" y="0"/>
                  </a:moveTo>
                  <a:lnTo>
                    <a:pt x="310" y="1754"/>
                  </a:lnTo>
                  <a:lnTo>
                    <a:pt x="0" y="2889"/>
                  </a:lnTo>
                  <a:lnTo>
                    <a:pt x="5450" y="17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3344250" y="3133450"/>
              <a:ext cx="140150" cy="70075"/>
            </a:xfrm>
            <a:custGeom>
              <a:rect b="b" l="l" r="r" t="t"/>
              <a:pathLst>
                <a:path extrusionOk="0" h="2803" w="5606">
                  <a:moveTo>
                    <a:pt x="1" y="2802"/>
                  </a:moveTo>
                  <a:lnTo>
                    <a:pt x="2270" y="1221"/>
                  </a:lnTo>
                  <a:lnTo>
                    <a:pt x="4798" y="860"/>
                  </a:lnTo>
                  <a:lnTo>
                    <a:pt x="4798" y="1702"/>
                  </a:lnTo>
                  <a:lnTo>
                    <a:pt x="5606" y="0"/>
                  </a:lnTo>
                  <a:lnTo>
                    <a:pt x="2030" y="8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3344250" y="3203500"/>
              <a:ext cx="48600" cy="44725"/>
            </a:xfrm>
            <a:custGeom>
              <a:rect b="b" l="l" r="r" t="t"/>
              <a:pathLst>
                <a:path extrusionOk="0" h="1789" w="1944">
                  <a:moveTo>
                    <a:pt x="1944" y="654"/>
                  </a:moveTo>
                  <a:lnTo>
                    <a:pt x="1" y="0"/>
                  </a:lnTo>
                  <a:lnTo>
                    <a:pt x="138" y="1393"/>
                  </a:lnTo>
                  <a:lnTo>
                    <a:pt x="1634" y="17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3521350" y="3219825"/>
              <a:ext cx="153475" cy="88150"/>
            </a:xfrm>
            <a:custGeom>
              <a:rect b="b" l="l" r="r" t="t"/>
              <a:pathLst>
                <a:path extrusionOk="0" h="3526" w="6139">
                  <a:moveTo>
                    <a:pt x="0" y="1"/>
                  </a:moveTo>
                  <a:lnTo>
                    <a:pt x="6138" y="2494"/>
                  </a:lnTo>
                  <a:lnTo>
                    <a:pt x="2992" y="35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3596125" y="3248200"/>
              <a:ext cx="187000" cy="59775"/>
            </a:xfrm>
            <a:custGeom>
              <a:rect b="b" l="l" r="r" t="t"/>
              <a:pathLst>
                <a:path extrusionOk="0" h="2391" w="7480">
                  <a:moveTo>
                    <a:pt x="3147" y="1359"/>
                  </a:moveTo>
                  <a:lnTo>
                    <a:pt x="5073" y="1"/>
                  </a:lnTo>
                  <a:lnTo>
                    <a:pt x="7480" y="2390"/>
                  </a:lnTo>
                  <a:lnTo>
                    <a:pt x="1" y="2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3521350" y="3188025"/>
              <a:ext cx="201600" cy="94150"/>
            </a:xfrm>
            <a:custGeom>
              <a:rect b="b" l="l" r="r" t="t"/>
              <a:pathLst>
                <a:path extrusionOk="0" h="3766" w="8064">
                  <a:moveTo>
                    <a:pt x="0" y="1273"/>
                  </a:moveTo>
                  <a:lnTo>
                    <a:pt x="5365" y="1"/>
                  </a:lnTo>
                  <a:lnTo>
                    <a:pt x="8064" y="2408"/>
                  </a:lnTo>
                  <a:lnTo>
                    <a:pt x="6138" y="37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3484375" y="3044025"/>
              <a:ext cx="207200" cy="141450"/>
            </a:xfrm>
            <a:custGeom>
              <a:rect b="b" l="l" r="r" t="t"/>
              <a:pathLst>
                <a:path extrusionOk="0" h="5658" w="8288">
                  <a:moveTo>
                    <a:pt x="1" y="3577"/>
                  </a:moveTo>
                  <a:lnTo>
                    <a:pt x="1187" y="1136"/>
                  </a:lnTo>
                  <a:lnTo>
                    <a:pt x="1479" y="5314"/>
                  </a:lnTo>
                  <a:lnTo>
                    <a:pt x="4144" y="3715"/>
                  </a:lnTo>
                  <a:lnTo>
                    <a:pt x="4952" y="1823"/>
                  </a:lnTo>
                  <a:lnTo>
                    <a:pt x="8288" y="5657"/>
                  </a:lnTo>
                  <a:lnTo>
                    <a:pt x="5279" y="132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3521350" y="3181150"/>
              <a:ext cx="134125" cy="38700"/>
            </a:xfrm>
            <a:custGeom>
              <a:rect b="b" l="l" r="r" t="t"/>
              <a:pathLst>
                <a:path extrusionOk="0" h="1548" w="5365">
                  <a:moveTo>
                    <a:pt x="0" y="1548"/>
                  </a:moveTo>
                  <a:lnTo>
                    <a:pt x="1943" y="0"/>
                  </a:lnTo>
                  <a:lnTo>
                    <a:pt x="5365" y="2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3655450" y="3188025"/>
              <a:ext cx="92450" cy="60200"/>
            </a:xfrm>
            <a:custGeom>
              <a:rect b="b" l="l" r="r" t="t"/>
              <a:pathLst>
                <a:path extrusionOk="0" h="2408" w="3698">
                  <a:moveTo>
                    <a:pt x="1" y="1"/>
                  </a:moveTo>
                  <a:lnTo>
                    <a:pt x="3697" y="1462"/>
                  </a:lnTo>
                  <a:lnTo>
                    <a:pt x="2700" y="24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3722925" y="3224550"/>
              <a:ext cx="128550" cy="83425"/>
            </a:xfrm>
            <a:custGeom>
              <a:rect b="b" l="l" r="r" t="t"/>
              <a:pathLst>
                <a:path extrusionOk="0" h="3337" w="5142">
                  <a:moveTo>
                    <a:pt x="998" y="1"/>
                  </a:moveTo>
                  <a:lnTo>
                    <a:pt x="5142" y="947"/>
                  </a:lnTo>
                  <a:lnTo>
                    <a:pt x="2408" y="3336"/>
                  </a:lnTo>
                  <a:lnTo>
                    <a:pt x="1" y="9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3783100" y="3248200"/>
              <a:ext cx="180125" cy="59775"/>
            </a:xfrm>
            <a:custGeom>
              <a:rect b="b" l="l" r="r" t="t"/>
              <a:pathLst>
                <a:path extrusionOk="0" h="2391" w="7205">
                  <a:moveTo>
                    <a:pt x="2735" y="1"/>
                  </a:moveTo>
                  <a:lnTo>
                    <a:pt x="7205" y="1857"/>
                  </a:lnTo>
                  <a:lnTo>
                    <a:pt x="7205" y="2390"/>
                  </a:lnTo>
                  <a:lnTo>
                    <a:pt x="1" y="2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3747875" y="3213375"/>
              <a:ext cx="215350" cy="81275"/>
            </a:xfrm>
            <a:custGeom>
              <a:rect b="b" l="l" r="r" t="t"/>
              <a:pathLst>
                <a:path extrusionOk="0" h="3251" w="8614">
                  <a:moveTo>
                    <a:pt x="0" y="448"/>
                  </a:moveTo>
                  <a:lnTo>
                    <a:pt x="3679" y="362"/>
                  </a:lnTo>
                  <a:lnTo>
                    <a:pt x="8614" y="3250"/>
                  </a:lnTo>
                  <a:lnTo>
                    <a:pt x="6104" y="706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3963200" y="3294625"/>
              <a:ext cx="113075" cy="13350"/>
            </a:xfrm>
            <a:custGeom>
              <a:rect b="b" l="l" r="r" t="t"/>
              <a:pathLst>
                <a:path extrusionOk="0" h="534" w="4523">
                  <a:moveTo>
                    <a:pt x="1" y="0"/>
                  </a:moveTo>
                  <a:lnTo>
                    <a:pt x="4523" y="533"/>
                  </a:lnTo>
                  <a:lnTo>
                    <a:pt x="1" y="5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3963200" y="3276575"/>
              <a:ext cx="89450" cy="18075"/>
            </a:xfrm>
            <a:custGeom>
              <a:rect b="b" l="l" r="r" t="t"/>
              <a:pathLst>
                <a:path extrusionOk="0" h="723" w="3578">
                  <a:moveTo>
                    <a:pt x="1" y="722"/>
                  </a:moveTo>
                  <a:lnTo>
                    <a:pt x="2030" y="327"/>
                  </a:lnTo>
                  <a:lnTo>
                    <a:pt x="3577" y="585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3132775" y="3259375"/>
              <a:ext cx="79975" cy="28825"/>
            </a:xfrm>
            <a:custGeom>
              <a:rect b="b" l="l" r="r" t="t"/>
              <a:pathLst>
                <a:path extrusionOk="0" h="1153" w="3199">
                  <a:moveTo>
                    <a:pt x="1187" y="1"/>
                  </a:moveTo>
                  <a:lnTo>
                    <a:pt x="1" y="1153"/>
                  </a:lnTo>
                  <a:lnTo>
                    <a:pt x="1961" y="413"/>
                  </a:lnTo>
                  <a:lnTo>
                    <a:pt x="3199" y="5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2" name="Google Shape;642;p22"/>
          <p:cNvSpPr txBox="1"/>
          <p:nvPr>
            <p:ph idx="1" type="subTitle"/>
          </p:nvPr>
        </p:nvSpPr>
        <p:spPr>
          <a:xfrm>
            <a:off x="937626" y="24473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p22"/>
          <p:cNvSpPr txBox="1"/>
          <p:nvPr>
            <p:ph idx="2" type="subTitle"/>
          </p:nvPr>
        </p:nvSpPr>
        <p:spPr>
          <a:xfrm>
            <a:off x="3484347" y="24473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22"/>
          <p:cNvSpPr txBox="1"/>
          <p:nvPr>
            <p:ph idx="3" type="subTitle"/>
          </p:nvPr>
        </p:nvSpPr>
        <p:spPr>
          <a:xfrm>
            <a:off x="6031074" y="24473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22"/>
          <p:cNvSpPr txBox="1"/>
          <p:nvPr>
            <p:ph idx="4" type="subTitle"/>
          </p:nvPr>
        </p:nvSpPr>
        <p:spPr>
          <a:xfrm>
            <a:off x="937625" y="1992751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6" name="Google Shape;646;p22"/>
          <p:cNvSpPr txBox="1"/>
          <p:nvPr>
            <p:ph idx="5" type="subTitle"/>
          </p:nvPr>
        </p:nvSpPr>
        <p:spPr>
          <a:xfrm>
            <a:off x="3484350" y="1992751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7" name="Google Shape;647;p22"/>
          <p:cNvSpPr txBox="1"/>
          <p:nvPr>
            <p:ph idx="6" type="subTitle"/>
          </p:nvPr>
        </p:nvSpPr>
        <p:spPr>
          <a:xfrm>
            <a:off x="6031075" y="1992751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8" name="Google Shape;648;p22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9" name="Google Shape;649;p22"/>
          <p:cNvGrpSpPr/>
          <p:nvPr/>
        </p:nvGrpSpPr>
        <p:grpSpPr>
          <a:xfrm flipH="1">
            <a:off x="-878938" y="3373013"/>
            <a:ext cx="1968089" cy="2381149"/>
            <a:chOff x="3353725" y="1945400"/>
            <a:chExt cx="835600" cy="1010975"/>
          </a:xfrm>
        </p:grpSpPr>
        <p:sp>
          <p:nvSpPr>
            <p:cNvPr id="650" name="Google Shape;650;p22"/>
            <p:cNvSpPr/>
            <p:nvPr/>
          </p:nvSpPr>
          <p:spPr>
            <a:xfrm>
              <a:off x="3353725" y="194540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0" y="20288"/>
                  </a:moveTo>
                  <a:lnTo>
                    <a:pt x="2063" y="18878"/>
                  </a:lnTo>
                  <a:lnTo>
                    <a:pt x="4505" y="18878"/>
                  </a:lnTo>
                  <a:lnTo>
                    <a:pt x="6293" y="17658"/>
                  </a:lnTo>
                  <a:lnTo>
                    <a:pt x="7720" y="16712"/>
                  </a:lnTo>
                  <a:lnTo>
                    <a:pt x="8614" y="12053"/>
                  </a:lnTo>
                  <a:lnTo>
                    <a:pt x="10814" y="9749"/>
                  </a:lnTo>
                  <a:lnTo>
                    <a:pt x="11433" y="3112"/>
                  </a:lnTo>
                  <a:lnTo>
                    <a:pt x="13204" y="997"/>
                  </a:lnTo>
                  <a:lnTo>
                    <a:pt x="17313" y="0"/>
                  </a:lnTo>
                  <a:lnTo>
                    <a:pt x="21423" y="2442"/>
                  </a:lnTo>
                  <a:lnTo>
                    <a:pt x="20425" y="7342"/>
                  </a:lnTo>
                  <a:lnTo>
                    <a:pt x="22265" y="8339"/>
                  </a:lnTo>
                  <a:lnTo>
                    <a:pt x="24431" y="13755"/>
                  </a:lnTo>
                  <a:lnTo>
                    <a:pt x="27440" y="15440"/>
                  </a:lnTo>
                  <a:lnTo>
                    <a:pt x="28713" y="18620"/>
                  </a:lnTo>
                  <a:lnTo>
                    <a:pt x="31395" y="18448"/>
                  </a:lnTo>
                  <a:lnTo>
                    <a:pt x="33423" y="20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3546700" y="2246700"/>
              <a:ext cx="153050" cy="205925"/>
            </a:xfrm>
            <a:custGeom>
              <a:rect b="b" l="l" r="r" t="t"/>
              <a:pathLst>
                <a:path extrusionOk="0" h="8237" w="6122">
                  <a:moveTo>
                    <a:pt x="1" y="4660"/>
                  </a:moveTo>
                  <a:lnTo>
                    <a:pt x="6121" y="8236"/>
                  </a:lnTo>
                  <a:lnTo>
                    <a:pt x="5434" y="1548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3682525" y="2241125"/>
              <a:ext cx="235150" cy="211500"/>
            </a:xfrm>
            <a:custGeom>
              <a:rect b="b" l="l" r="r" t="t"/>
              <a:pathLst>
                <a:path extrusionOk="0" h="8460" w="9406">
                  <a:moveTo>
                    <a:pt x="1" y="1771"/>
                  </a:moveTo>
                  <a:lnTo>
                    <a:pt x="5795" y="0"/>
                  </a:lnTo>
                  <a:lnTo>
                    <a:pt x="9405" y="4625"/>
                  </a:lnTo>
                  <a:lnTo>
                    <a:pt x="688" y="84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3827375" y="2128925"/>
              <a:ext cx="137150" cy="227825"/>
            </a:xfrm>
            <a:custGeom>
              <a:rect b="b" l="l" r="r" t="t"/>
              <a:pathLst>
                <a:path extrusionOk="0" h="9113" w="5486">
                  <a:moveTo>
                    <a:pt x="1479" y="1"/>
                  </a:moveTo>
                  <a:lnTo>
                    <a:pt x="1" y="4488"/>
                  </a:lnTo>
                  <a:lnTo>
                    <a:pt x="3611" y="9113"/>
                  </a:lnTo>
                  <a:lnTo>
                    <a:pt x="5485" y="6414"/>
                  </a:lnTo>
                  <a:lnTo>
                    <a:pt x="946" y="39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3767200" y="2349850"/>
              <a:ext cx="304350" cy="102775"/>
            </a:xfrm>
            <a:custGeom>
              <a:rect b="b" l="l" r="r" t="t"/>
              <a:pathLst>
                <a:path extrusionOk="0" h="4111" w="12174">
                  <a:moveTo>
                    <a:pt x="12174" y="2442"/>
                  </a:moveTo>
                  <a:lnTo>
                    <a:pt x="8855" y="1"/>
                  </a:lnTo>
                  <a:lnTo>
                    <a:pt x="7686" y="2442"/>
                  </a:lnTo>
                  <a:lnTo>
                    <a:pt x="1" y="4110"/>
                  </a:lnTo>
                  <a:lnTo>
                    <a:pt x="11279" y="41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3964500" y="2289250"/>
              <a:ext cx="107050" cy="121675"/>
            </a:xfrm>
            <a:custGeom>
              <a:rect b="b" l="l" r="r" t="t"/>
              <a:pathLst>
                <a:path extrusionOk="0" h="4867" w="4282">
                  <a:moveTo>
                    <a:pt x="963" y="2425"/>
                  </a:moveTo>
                  <a:lnTo>
                    <a:pt x="0" y="1"/>
                  </a:lnTo>
                  <a:lnTo>
                    <a:pt x="3009" y="1686"/>
                  </a:lnTo>
                  <a:lnTo>
                    <a:pt x="4282" y="48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3699725" y="2289250"/>
              <a:ext cx="288875" cy="163375"/>
            </a:xfrm>
            <a:custGeom>
              <a:rect b="b" l="l" r="r" t="t"/>
              <a:pathLst>
                <a:path extrusionOk="0" h="6535" w="11555">
                  <a:moveTo>
                    <a:pt x="10591" y="1"/>
                  </a:moveTo>
                  <a:lnTo>
                    <a:pt x="10849" y="2425"/>
                  </a:lnTo>
                  <a:lnTo>
                    <a:pt x="9749" y="4402"/>
                  </a:lnTo>
                  <a:lnTo>
                    <a:pt x="0" y="6534"/>
                  </a:lnTo>
                  <a:lnTo>
                    <a:pt x="2700" y="6534"/>
                  </a:lnTo>
                  <a:lnTo>
                    <a:pt x="10385" y="4866"/>
                  </a:lnTo>
                  <a:lnTo>
                    <a:pt x="11554" y="24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3639550" y="1970325"/>
              <a:ext cx="154325" cy="201175"/>
            </a:xfrm>
            <a:custGeom>
              <a:rect b="b" l="l" r="r" t="t"/>
              <a:pathLst>
                <a:path extrusionOk="0" h="8047" w="6173">
                  <a:moveTo>
                    <a:pt x="0" y="2115"/>
                  </a:moveTo>
                  <a:lnTo>
                    <a:pt x="6173" y="8047"/>
                  </a:lnTo>
                  <a:lnTo>
                    <a:pt x="5691" y="507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3786550" y="1945400"/>
              <a:ext cx="102750" cy="97575"/>
            </a:xfrm>
            <a:custGeom>
              <a:rect b="b" l="l" r="r" t="t"/>
              <a:pathLst>
                <a:path extrusionOk="0" h="3903" w="4110">
                  <a:moveTo>
                    <a:pt x="0" y="0"/>
                  </a:moveTo>
                  <a:lnTo>
                    <a:pt x="740" y="3903"/>
                  </a:lnTo>
                  <a:lnTo>
                    <a:pt x="4110" y="24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3569050" y="2189100"/>
              <a:ext cx="113500" cy="96300"/>
            </a:xfrm>
            <a:custGeom>
              <a:rect b="b" l="l" r="r" t="t"/>
              <a:pathLst>
                <a:path extrusionOk="0" h="3852" w="4540">
                  <a:moveTo>
                    <a:pt x="2201" y="1"/>
                  </a:moveTo>
                  <a:lnTo>
                    <a:pt x="4540" y="3852"/>
                  </a:lnTo>
                  <a:lnTo>
                    <a:pt x="1" y="23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3682525" y="2128925"/>
              <a:ext cx="181850" cy="156475"/>
            </a:xfrm>
            <a:custGeom>
              <a:rect b="b" l="l" r="r" t="t"/>
              <a:pathLst>
                <a:path extrusionOk="0" h="6259" w="7274">
                  <a:moveTo>
                    <a:pt x="1" y="6259"/>
                  </a:moveTo>
                  <a:lnTo>
                    <a:pt x="1067" y="2287"/>
                  </a:lnTo>
                  <a:lnTo>
                    <a:pt x="4454" y="1703"/>
                  </a:lnTo>
                  <a:lnTo>
                    <a:pt x="7273" y="1"/>
                  </a:lnTo>
                  <a:lnTo>
                    <a:pt x="5795" y="44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3682525" y="2241125"/>
              <a:ext cx="144875" cy="211500"/>
            </a:xfrm>
            <a:custGeom>
              <a:rect b="b" l="l" r="r" t="t"/>
              <a:pathLst>
                <a:path extrusionOk="0" h="8460" w="5795">
                  <a:moveTo>
                    <a:pt x="688" y="8459"/>
                  </a:moveTo>
                  <a:lnTo>
                    <a:pt x="1479" y="2304"/>
                  </a:lnTo>
                  <a:lnTo>
                    <a:pt x="5795" y="0"/>
                  </a:lnTo>
                  <a:lnTo>
                    <a:pt x="1" y="17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3466325" y="2363175"/>
              <a:ext cx="233425" cy="89450"/>
            </a:xfrm>
            <a:custGeom>
              <a:rect b="b" l="l" r="r" t="t"/>
              <a:pathLst>
                <a:path extrusionOk="0" h="3578" w="9337">
                  <a:moveTo>
                    <a:pt x="9336" y="3577"/>
                  </a:moveTo>
                  <a:lnTo>
                    <a:pt x="3216" y="1"/>
                  </a:lnTo>
                  <a:lnTo>
                    <a:pt x="1" y="2167"/>
                  </a:lnTo>
                  <a:lnTo>
                    <a:pt x="2923" y="9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3353725" y="2417350"/>
              <a:ext cx="176675" cy="35275"/>
            </a:xfrm>
            <a:custGeom>
              <a:rect b="b" l="l" r="r" t="t"/>
              <a:pathLst>
                <a:path extrusionOk="0" h="1411" w="7067">
                  <a:moveTo>
                    <a:pt x="2063" y="0"/>
                  </a:moveTo>
                  <a:lnTo>
                    <a:pt x="7066" y="1410"/>
                  </a:lnTo>
                  <a:lnTo>
                    <a:pt x="0" y="14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4049175" y="2410900"/>
              <a:ext cx="140150" cy="41725"/>
            </a:xfrm>
            <a:custGeom>
              <a:rect b="b" l="l" r="r" t="t"/>
              <a:pathLst>
                <a:path extrusionOk="0" h="1669" w="5606">
                  <a:moveTo>
                    <a:pt x="895" y="0"/>
                  </a:moveTo>
                  <a:lnTo>
                    <a:pt x="2837" y="1066"/>
                  </a:lnTo>
                  <a:lnTo>
                    <a:pt x="5605" y="1668"/>
                  </a:lnTo>
                  <a:lnTo>
                    <a:pt x="0" y="16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3490400" y="2428950"/>
              <a:ext cx="124675" cy="23675"/>
            </a:xfrm>
            <a:custGeom>
              <a:rect b="b" l="l" r="r" t="t"/>
              <a:pathLst>
                <a:path extrusionOk="0" h="947" w="4987">
                  <a:moveTo>
                    <a:pt x="4986" y="946"/>
                  </a:moveTo>
                  <a:lnTo>
                    <a:pt x="4075" y="361"/>
                  </a:lnTo>
                  <a:lnTo>
                    <a:pt x="2958" y="447"/>
                  </a:lnTo>
                  <a:lnTo>
                    <a:pt x="1599" y="0"/>
                  </a:lnTo>
                  <a:lnTo>
                    <a:pt x="533" y="379"/>
                  </a:lnTo>
                  <a:lnTo>
                    <a:pt x="0" y="9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3898725" y="2434525"/>
              <a:ext cx="196900" cy="18100"/>
            </a:xfrm>
            <a:custGeom>
              <a:rect b="b" l="l" r="r" t="t"/>
              <a:pathLst>
                <a:path extrusionOk="0" h="724" w="7876">
                  <a:moveTo>
                    <a:pt x="1" y="723"/>
                  </a:moveTo>
                  <a:lnTo>
                    <a:pt x="757" y="190"/>
                  </a:lnTo>
                  <a:lnTo>
                    <a:pt x="2477" y="1"/>
                  </a:lnTo>
                  <a:lnTo>
                    <a:pt x="3457" y="362"/>
                  </a:lnTo>
                  <a:lnTo>
                    <a:pt x="4058" y="1"/>
                  </a:lnTo>
                  <a:lnTo>
                    <a:pt x="4884" y="156"/>
                  </a:lnTo>
                  <a:lnTo>
                    <a:pt x="5365" y="517"/>
                  </a:lnTo>
                  <a:lnTo>
                    <a:pt x="6018" y="293"/>
                  </a:lnTo>
                  <a:lnTo>
                    <a:pt x="7875" y="7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3353725" y="244915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27939" y="1"/>
                  </a:moveTo>
                  <a:lnTo>
                    <a:pt x="26340" y="1"/>
                  </a:lnTo>
                  <a:lnTo>
                    <a:pt x="22953" y="1"/>
                  </a:lnTo>
                  <a:lnTo>
                    <a:pt x="19583" y="1"/>
                  </a:lnTo>
                  <a:lnTo>
                    <a:pt x="16866" y="1"/>
                  </a:lnTo>
                  <a:lnTo>
                    <a:pt x="11605" y="1"/>
                  </a:lnTo>
                  <a:lnTo>
                    <a:pt x="5588" y="1"/>
                  </a:lnTo>
                  <a:lnTo>
                    <a:pt x="3748" y="1"/>
                  </a:lnTo>
                  <a:lnTo>
                    <a:pt x="0" y="1"/>
                  </a:lnTo>
                  <a:lnTo>
                    <a:pt x="2012" y="1840"/>
                  </a:lnTo>
                  <a:lnTo>
                    <a:pt x="4694" y="1668"/>
                  </a:lnTo>
                  <a:lnTo>
                    <a:pt x="5966" y="4849"/>
                  </a:lnTo>
                  <a:lnTo>
                    <a:pt x="8992" y="6534"/>
                  </a:lnTo>
                  <a:lnTo>
                    <a:pt x="11158" y="11950"/>
                  </a:lnTo>
                  <a:lnTo>
                    <a:pt x="12981" y="12947"/>
                  </a:lnTo>
                  <a:lnTo>
                    <a:pt x="12001" y="17847"/>
                  </a:lnTo>
                  <a:lnTo>
                    <a:pt x="16093" y="20288"/>
                  </a:lnTo>
                  <a:lnTo>
                    <a:pt x="20219" y="19291"/>
                  </a:lnTo>
                  <a:lnTo>
                    <a:pt x="21973" y="17176"/>
                  </a:lnTo>
                  <a:lnTo>
                    <a:pt x="22592" y="10540"/>
                  </a:lnTo>
                  <a:lnTo>
                    <a:pt x="24810" y="8236"/>
                  </a:lnTo>
                  <a:lnTo>
                    <a:pt x="25704" y="3577"/>
                  </a:lnTo>
                  <a:lnTo>
                    <a:pt x="27114" y="2631"/>
                  </a:lnTo>
                  <a:lnTo>
                    <a:pt x="28902" y="1410"/>
                  </a:lnTo>
                  <a:lnTo>
                    <a:pt x="31343" y="1410"/>
                  </a:lnTo>
                  <a:lnTo>
                    <a:pt x="33423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" name="Google Shape;668;p22"/>
          <p:cNvGrpSpPr/>
          <p:nvPr/>
        </p:nvGrpSpPr>
        <p:grpSpPr>
          <a:xfrm>
            <a:off x="8269350" y="3089757"/>
            <a:ext cx="1459659" cy="2959258"/>
            <a:chOff x="1463325" y="2079500"/>
            <a:chExt cx="516675" cy="1047525"/>
          </a:xfrm>
        </p:grpSpPr>
        <p:sp>
          <p:nvSpPr>
            <p:cNvPr id="669" name="Google Shape;669;p22"/>
            <p:cNvSpPr/>
            <p:nvPr/>
          </p:nvSpPr>
          <p:spPr>
            <a:xfrm>
              <a:off x="1463325" y="2079500"/>
              <a:ext cx="516675" cy="523975"/>
            </a:xfrm>
            <a:custGeom>
              <a:rect b="b" l="l" r="r" t="t"/>
              <a:pathLst>
                <a:path extrusionOk="0" h="20959" w="20667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1526075" y="2358025"/>
              <a:ext cx="101475" cy="245450"/>
            </a:xfrm>
            <a:custGeom>
              <a:rect b="b" l="l" r="r" t="t"/>
              <a:pathLst>
                <a:path extrusionOk="0" h="9818" w="4059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1501150" y="2536400"/>
              <a:ext cx="126400" cy="67075"/>
            </a:xfrm>
            <a:custGeom>
              <a:rect b="b" l="l" r="r" t="t"/>
              <a:pathLst>
                <a:path extrusionOk="0" h="2683" w="5056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1627525" y="2529100"/>
              <a:ext cx="241575" cy="74375"/>
            </a:xfrm>
            <a:custGeom>
              <a:rect b="b" l="l" r="r" t="t"/>
              <a:pathLst>
                <a:path extrusionOk="0" h="2975" w="9663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1616350" y="2450875"/>
              <a:ext cx="147025" cy="152600"/>
            </a:xfrm>
            <a:custGeom>
              <a:rect b="b" l="l" r="r" t="t"/>
              <a:pathLst>
                <a:path extrusionOk="0" h="6104" w="5881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1663200" y="2130650"/>
              <a:ext cx="32250" cy="247175"/>
            </a:xfrm>
            <a:custGeom>
              <a:rect b="b" l="l" r="r" t="t"/>
              <a:pathLst>
                <a:path extrusionOk="0" h="9887" w="129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1761200" y="2079500"/>
              <a:ext cx="84275" cy="271250"/>
            </a:xfrm>
            <a:custGeom>
              <a:rect b="b" l="l" r="r" t="t"/>
              <a:pathLst>
                <a:path extrusionOk="0" h="10850" w="3371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1526075" y="2254450"/>
              <a:ext cx="90300" cy="196450"/>
            </a:xfrm>
            <a:custGeom>
              <a:rect b="b" l="l" r="r" t="t"/>
              <a:pathLst>
                <a:path extrusionOk="0" h="7858" w="3612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1738425" y="2290550"/>
              <a:ext cx="107050" cy="165500"/>
            </a:xfrm>
            <a:custGeom>
              <a:rect b="b" l="l" r="r" t="t"/>
              <a:pathLst>
                <a:path extrusionOk="0" h="6620" w="4282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1738425" y="2350725"/>
              <a:ext cx="145300" cy="178400"/>
            </a:xfrm>
            <a:custGeom>
              <a:rect b="b" l="l" r="r" t="t"/>
              <a:pathLst>
                <a:path extrusionOk="0" h="7136" w="5812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1832125" y="2404875"/>
              <a:ext cx="61500" cy="172825"/>
            </a:xfrm>
            <a:custGeom>
              <a:rect b="b" l="l" r="r" t="t"/>
              <a:pathLst>
                <a:path extrusionOk="0" h="6913" w="246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1763350" y="2404875"/>
              <a:ext cx="120375" cy="158200"/>
            </a:xfrm>
            <a:custGeom>
              <a:rect b="b" l="l" r="r" t="t"/>
              <a:pathLst>
                <a:path extrusionOk="0" h="6328" w="4815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1862650" y="2546300"/>
              <a:ext cx="98450" cy="31400"/>
            </a:xfrm>
            <a:custGeom>
              <a:rect b="b" l="l" r="r" t="t"/>
              <a:pathLst>
                <a:path extrusionOk="0" h="1256" w="3938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1616350" y="2416050"/>
              <a:ext cx="122100" cy="40000"/>
            </a:xfrm>
            <a:custGeom>
              <a:rect b="b" l="l" r="r" t="t"/>
              <a:pathLst>
                <a:path extrusionOk="0" h="1600" w="4884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1463325" y="2603450"/>
              <a:ext cx="516675" cy="523575"/>
            </a:xfrm>
            <a:custGeom>
              <a:rect b="b" l="l" r="r" t="t"/>
              <a:pathLst>
                <a:path extrusionOk="0" h="20943" w="20667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6" name="Google Shape;686;p23"/>
          <p:cNvSpPr txBox="1"/>
          <p:nvPr>
            <p:ph idx="1" type="subTitle"/>
          </p:nvPr>
        </p:nvSpPr>
        <p:spPr>
          <a:xfrm>
            <a:off x="2141849" y="1623075"/>
            <a:ext cx="4860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23"/>
          <p:cNvSpPr txBox="1"/>
          <p:nvPr>
            <p:ph idx="2" type="subTitle"/>
          </p:nvPr>
        </p:nvSpPr>
        <p:spPr>
          <a:xfrm>
            <a:off x="2141849" y="2732875"/>
            <a:ext cx="4860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8" name="Google Shape;688;p23"/>
          <p:cNvSpPr txBox="1"/>
          <p:nvPr>
            <p:ph idx="3" type="subTitle"/>
          </p:nvPr>
        </p:nvSpPr>
        <p:spPr>
          <a:xfrm>
            <a:off x="2141849" y="3842675"/>
            <a:ext cx="4860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23"/>
          <p:cNvSpPr txBox="1"/>
          <p:nvPr>
            <p:ph idx="4" type="subTitle"/>
          </p:nvPr>
        </p:nvSpPr>
        <p:spPr>
          <a:xfrm>
            <a:off x="2141849" y="1168500"/>
            <a:ext cx="4860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0" name="Google Shape;690;p23"/>
          <p:cNvSpPr txBox="1"/>
          <p:nvPr>
            <p:ph idx="5" type="subTitle"/>
          </p:nvPr>
        </p:nvSpPr>
        <p:spPr>
          <a:xfrm>
            <a:off x="2141856" y="2278300"/>
            <a:ext cx="4860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1" name="Google Shape;691;p23"/>
          <p:cNvSpPr txBox="1"/>
          <p:nvPr>
            <p:ph idx="6" type="subTitle"/>
          </p:nvPr>
        </p:nvSpPr>
        <p:spPr>
          <a:xfrm>
            <a:off x="2141851" y="3388100"/>
            <a:ext cx="4860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2" name="Google Shape;692;p23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3" name="Google Shape;693;p23"/>
          <p:cNvGrpSpPr/>
          <p:nvPr/>
        </p:nvGrpSpPr>
        <p:grpSpPr>
          <a:xfrm>
            <a:off x="7490403" y="2287453"/>
            <a:ext cx="3763919" cy="4509281"/>
            <a:chOff x="6260362" y="1343303"/>
            <a:chExt cx="3262760" cy="3908878"/>
          </a:xfrm>
        </p:grpSpPr>
        <p:sp>
          <p:nvSpPr>
            <p:cNvPr id="694" name="Google Shape;694;p23"/>
            <p:cNvSpPr/>
            <p:nvPr/>
          </p:nvSpPr>
          <p:spPr>
            <a:xfrm>
              <a:off x="6260362" y="3282812"/>
              <a:ext cx="3262760" cy="1969369"/>
            </a:xfrm>
            <a:custGeom>
              <a:rect b="b" l="l" r="r" t="t"/>
              <a:pathLst>
                <a:path extrusionOk="0" h="27304" w="45236">
                  <a:moveTo>
                    <a:pt x="29143" y="1"/>
                  </a:moveTo>
                  <a:lnTo>
                    <a:pt x="29109" y="121"/>
                  </a:lnTo>
                  <a:lnTo>
                    <a:pt x="8099" y="121"/>
                  </a:lnTo>
                  <a:cubicBezTo>
                    <a:pt x="7824" y="138"/>
                    <a:pt x="7291" y="172"/>
                    <a:pt x="7291" y="172"/>
                  </a:cubicBezTo>
                  <a:lnTo>
                    <a:pt x="654" y="172"/>
                  </a:lnTo>
                  <a:lnTo>
                    <a:pt x="1" y="138"/>
                  </a:lnTo>
                  <a:lnTo>
                    <a:pt x="620" y="2855"/>
                  </a:lnTo>
                  <a:lnTo>
                    <a:pt x="620" y="2837"/>
                  </a:lnTo>
                  <a:lnTo>
                    <a:pt x="1049" y="3078"/>
                  </a:lnTo>
                  <a:lnTo>
                    <a:pt x="3714" y="4471"/>
                  </a:lnTo>
                  <a:lnTo>
                    <a:pt x="4265" y="9130"/>
                  </a:lnTo>
                  <a:lnTo>
                    <a:pt x="4265" y="9147"/>
                  </a:lnTo>
                  <a:cubicBezTo>
                    <a:pt x="4282" y="9199"/>
                    <a:pt x="4299" y="9268"/>
                    <a:pt x="4316" y="9302"/>
                  </a:cubicBezTo>
                  <a:lnTo>
                    <a:pt x="4282" y="9182"/>
                  </a:lnTo>
                  <a:lnTo>
                    <a:pt x="5778" y="12397"/>
                  </a:lnTo>
                  <a:lnTo>
                    <a:pt x="5778" y="17967"/>
                  </a:lnTo>
                  <a:cubicBezTo>
                    <a:pt x="5778" y="17967"/>
                    <a:pt x="5778" y="17985"/>
                    <a:pt x="5795" y="18002"/>
                  </a:cubicBezTo>
                  <a:cubicBezTo>
                    <a:pt x="6035" y="18260"/>
                    <a:pt x="8219" y="19360"/>
                    <a:pt x="8632" y="19566"/>
                  </a:cubicBezTo>
                  <a:lnTo>
                    <a:pt x="8666" y="19601"/>
                  </a:lnTo>
                  <a:lnTo>
                    <a:pt x="8700" y="19601"/>
                  </a:lnTo>
                  <a:lnTo>
                    <a:pt x="8718" y="19704"/>
                  </a:lnTo>
                  <a:lnTo>
                    <a:pt x="8752" y="19807"/>
                  </a:lnTo>
                  <a:lnTo>
                    <a:pt x="8786" y="19876"/>
                  </a:lnTo>
                  <a:lnTo>
                    <a:pt x="8821" y="20013"/>
                  </a:lnTo>
                  <a:lnTo>
                    <a:pt x="8872" y="20168"/>
                  </a:lnTo>
                  <a:cubicBezTo>
                    <a:pt x="8941" y="20374"/>
                    <a:pt x="9010" y="20564"/>
                    <a:pt x="9044" y="20615"/>
                  </a:cubicBezTo>
                  <a:lnTo>
                    <a:pt x="9044" y="20649"/>
                  </a:lnTo>
                  <a:lnTo>
                    <a:pt x="10454" y="21182"/>
                  </a:lnTo>
                  <a:lnTo>
                    <a:pt x="11193" y="21475"/>
                  </a:lnTo>
                  <a:lnTo>
                    <a:pt x="11572" y="22334"/>
                  </a:lnTo>
                  <a:lnTo>
                    <a:pt x="13463" y="23486"/>
                  </a:lnTo>
                  <a:lnTo>
                    <a:pt x="13772" y="23418"/>
                  </a:lnTo>
                  <a:lnTo>
                    <a:pt x="15148" y="23108"/>
                  </a:lnTo>
                  <a:lnTo>
                    <a:pt x="15337" y="23847"/>
                  </a:lnTo>
                  <a:lnTo>
                    <a:pt x="15337" y="23865"/>
                  </a:lnTo>
                  <a:lnTo>
                    <a:pt x="15337" y="23882"/>
                  </a:lnTo>
                  <a:cubicBezTo>
                    <a:pt x="15354" y="23968"/>
                    <a:pt x="15371" y="24054"/>
                    <a:pt x="15388" y="24140"/>
                  </a:cubicBezTo>
                  <a:cubicBezTo>
                    <a:pt x="15406" y="24174"/>
                    <a:pt x="15406" y="24191"/>
                    <a:pt x="15423" y="24208"/>
                  </a:cubicBezTo>
                  <a:cubicBezTo>
                    <a:pt x="15423" y="24226"/>
                    <a:pt x="15423" y="24243"/>
                    <a:pt x="15440" y="24260"/>
                  </a:cubicBezTo>
                  <a:cubicBezTo>
                    <a:pt x="15440" y="24312"/>
                    <a:pt x="15457" y="24346"/>
                    <a:pt x="15474" y="24380"/>
                  </a:cubicBezTo>
                  <a:lnTo>
                    <a:pt x="15526" y="24552"/>
                  </a:lnTo>
                  <a:lnTo>
                    <a:pt x="17555" y="24982"/>
                  </a:lnTo>
                  <a:lnTo>
                    <a:pt x="17641" y="24999"/>
                  </a:lnTo>
                  <a:lnTo>
                    <a:pt x="17658" y="24999"/>
                  </a:lnTo>
                  <a:lnTo>
                    <a:pt x="19773" y="25481"/>
                  </a:lnTo>
                  <a:lnTo>
                    <a:pt x="23624" y="26650"/>
                  </a:lnTo>
                  <a:lnTo>
                    <a:pt x="25309" y="27149"/>
                  </a:lnTo>
                  <a:lnTo>
                    <a:pt x="25825" y="27303"/>
                  </a:lnTo>
                  <a:lnTo>
                    <a:pt x="26478" y="26753"/>
                  </a:lnTo>
                  <a:lnTo>
                    <a:pt x="27406" y="26839"/>
                  </a:lnTo>
                  <a:lnTo>
                    <a:pt x="28644" y="25773"/>
                  </a:lnTo>
                  <a:lnTo>
                    <a:pt x="30295" y="25997"/>
                  </a:lnTo>
                  <a:lnTo>
                    <a:pt x="30346" y="25928"/>
                  </a:lnTo>
                  <a:lnTo>
                    <a:pt x="30432" y="25825"/>
                  </a:lnTo>
                  <a:lnTo>
                    <a:pt x="30518" y="25739"/>
                  </a:lnTo>
                  <a:lnTo>
                    <a:pt x="31945" y="24140"/>
                  </a:lnTo>
                  <a:lnTo>
                    <a:pt x="32031" y="24037"/>
                  </a:lnTo>
                  <a:lnTo>
                    <a:pt x="32135" y="23916"/>
                  </a:lnTo>
                  <a:lnTo>
                    <a:pt x="32324" y="23710"/>
                  </a:lnTo>
                  <a:lnTo>
                    <a:pt x="32530" y="23486"/>
                  </a:lnTo>
                  <a:lnTo>
                    <a:pt x="32530" y="23469"/>
                  </a:lnTo>
                  <a:lnTo>
                    <a:pt x="34301" y="23108"/>
                  </a:lnTo>
                  <a:lnTo>
                    <a:pt x="34765" y="21612"/>
                  </a:lnTo>
                  <a:lnTo>
                    <a:pt x="35453" y="18999"/>
                  </a:lnTo>
                  <a:lnTo>
                    <a:pt x="35453" y="18965"/>
                  </a:lnTo>
                  <a:lnTo>
                    <a:pt x="35780" y="17795"/>
                  </a:lnTo>
                  <a:lnTo>
                    <a:pt x="37378" y="12053"/>
                  </a:lnTo>
                  <a:lnTo>
                    <a:pt x="38410" y="9715"/>
                  </a:lnTo>
                  <a:lnTo>
                    <a:pt x="41642" y="7015"/>
                  </a:lnTo>
                  <a:lnTo>
                    <a:pt x="42605" y="6207"/>
                  </a:lnTo>
                  <a:lnTo>
                    <a:pt x="44221" y="3783"/>
                  </a:lnTo>
                  <a:lnTo>
                    <a:pt x="44221" y="3766"/>
                  </a:lnTo>
                  <a:lnTo>
                    <a:pt x="44359" y="3198"/>
                  </a:lnTo>
                  <a:lnTo>
                    <a:pt x="45184" y="121"/>
                  </a:lnTo>
                  <a:lnTo>
                    <a:pt x="45236" y="121"/>
                  </a:lnTo>
                  <a:lnTo>
                    <a:pt x="45184" y="104"/>
                  </a:lnTo>
                  <a:lnTo>
                    <a:pt x="44943" y="104"/>
                  </a:lnTo>
                  <a:cubicBezTo>
                    <a:pt x="44857" y="104"/>
                    <a:pt x="44789" y="121"/>
                    <a:pt x="44720" y="121"/>
                  </a:cubicBezTo>
                  <a:lnTo>
                    <a:pt x="42003" y="121"/>
                  </a:lnTo>
                  <a:lnTo>
                    <a:pt x="41299" y="104"/>
                  </a:lnTo>
                  <a:lnTo>
                    <a:pt x="40439" y="104"/>
                  </a:lnTo>
                  <a:cubicBezTo>
                    <a:pt x="40404" y="104"/>
                    <a:pt x="40353" y="86"/>
                    <a:pt x="40318" y="86"/>
                  </a:cubicBezTo>
                  <a:lnTo>
                    <a:pt x="38771" y="86"/>
                  </a:lnTo>
                  <a:cubicBezTo>
                    <a:pt x="38651" y="69"/>
                    <a:pt x="38548" y="69"/>
                    <a:pt x="38444" y="69"/>
                  </a:cubicBezTo>
                  <a:lnTo>
                    <a:pt x="37293" y="69"/>
                  </a:lnTo>
                  <a:cubicBezTo>
                    <a:pt x="37000" y="69"/>
                    <a:pt x="36845" y="52"/>
                    <a:pt x="36845" y="52"/>
                  </a:cubicBezTo>
                  <a:cubicBezTo>
                    <a:pt x="36845" y="52"/>
                    <a:pt x="36622" y="69"/>
                    <a:pt x="36295" y="69"/>
                  </a:cubicBezTo>
                  <a:lnTo>
                    <a:pt x="33510" y="69"/>
                  </a:lnTo>
                  <a:lnTo>
                    <a:pt x="31739" y="86"/>
                  </a:lnTo>
                  <a:lnTo>
                    <a:pt x="30931" y="86"/>
                  </a:lnTo>
                  <a:cubicBezTo>
                    <a:pt x="30897" y="69"/>
                    <a:pt x="30862" y="69"/>
                    <a:pt x="30811" y="69"/>
                  </a:cubicBezTo>
                  <a:lnTo>
                    <a:pt x="30690" y="69"/>
                  </a:lnTo>
                  <a:cubicBezTo>
                    <a:pt x="30536" y="52"/>
                    <a:pt x="30346" y="52"/>
                    <a:pt x="30140" y="52"/>
                  </a:cubicBezTo>
                  <a:cubicBezTo>
                    <a:pt x="29848" y="35"/>
                    <a:pt x="29504" y="18"/>
                    <a:pt x="2914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6260362" y="3044719"/>
              <a:ext cx="3261533" cy="269180"/>
            </a:xfrm>
            <a:custGeom>
              <a:rect b="b" l="l" r="r" t="t"/>
              <a:pathLst>
                <a:path extrusionOk="0" h="3732" w="45219">
                  <a:moveTo>
                    <a:pt x="45219" y="3525"/>
                  </a:moveTo>
                  <a:cubicBezTo>
                    <a:pt x="44531" y="3508"/>
                    <a:pt x="43860" y="3456"/>
                    <a:pt x="43293" y="3387"/>
                  </a:cubicBezTo>
                  <a:cubicBezTo>
                    <a:pt x="43276" y="3387"/>
                    <a:pt x="43259" y="3387"/>
                    <a:pt x="43259" y="3370"/>
                  </a:cubicBezTo>
                  <a:lnTo>
                    <a:pt x="43241" y="3370"/>
                  </a:lnTo>
                  <a:cubicBezTo>
                    <a:pt x="43069" y="3353"/>
                    <a:pt x="42897" y="3336"/>
                    <a:pt x="42743" y="3302"/>
                  </a:cubicBezTo>
                  <a:lnTo>
                    <a:pt x="42743" y="3302"/>
                  </a:lnTo>
                  <a:cubicBezTo>
                    <a:pt x="42743" y="3302"/>
                    <a:pt x="42743" y="3302"/>
                    <a:pt x="42743" y="3302"/>
                  </a:cubicBezTo>
                  <a:lnTo>
                    <a:pt x="42743" y="3302"/>
                  </a:lnTo>
                  <a:lnTo>
                    <a:pt x="42640" y="3302"/>
                  </a:lnTo>
                  <a:lnTo>
                    <a:pt x="42588" y="3302"/>
                  </a:lnTo>
                  <a:lnTo>
                    <a:pt x="42468" y="3319"/>
                  </a:lnTo>
                  <a:cubicBezTo>
                    <a:pt x="41746" y="3353"/>
                    <a:pt x="39992" y="3456"/>
                    <a:pt x="37963" y="3559"/>
                  </a:cubicBezTo>
                  <a:cubicBezTo>
                    <a:pt x="37688" y="3577"/>
                    <a:pt x="37413" y="3594"/>
                    <a:pt x="37138" y="3611"/>
                  </a:cubicBezTo>
                  <a:lnTo>
                    <a:pt x="16128" y="3611"/>
                  </a:lnTo>
                  <a:lnTo>
                    <a:pt x="16093" y="3731"/>
                  </a:lnTo>
                  <a:cubicBezTo>
                    <a:pt x="15732" y="3714"/>
                    <a:pt x="15406" y="3697"/>
                    <a:pt x="15113" y="3680"/>
                  </a:cubicBezTo>
                  <a:cubicBezTo>
                    <a:pt x="14890" y="3680"/>
                    <a:pt x="14701" y="3663"/>
                    <a:pt x="14546" y="3663"/>
                  </a:cubicBezTo>
                  <a:cubicBezTo>
                    <a:pt x="14512" y="3663"/>
                    <a:pt x="14460" y="3663"/>
                    <a:pt x="14426" y="3663"/>
                  </a:cubicBezTo>
                  <a:cubicBezTo>
                    <a:pt x="14374" y="3663"/>
                    <a:pt x="14340" y="3645"/>
                    <a:pt x="14305" y="3645"/>
                  </a:cubicBezTo>
                  <a:cubicBezTo>
                    <a:pt x="14202" y="3645"/>
                    <a:pt x="14133" y="3645"/>
                    <a:pt x="14082" y="3645"/>
                  </a:cubicBezTo>
                  <a:cubicBezTo>
                    <a:pt x="13927" y="3645"/>
                    <a:pt x="13738" y="3645"/>
                    <a:pt x="13497" y="3645"/>
                  </a:cubicBezTo>
                  <a:lnTo>
                    <a:pt x="13497" y="3645"/>
                  </a:lnTo>
                  <a:lnTo>
                    <a:pt x="11726" y="3663"/>
                  </a:lnTo>
                  <a:lnTo>
                    <a:pt x="10832" y="3663"/>
                  </a:lnTo>
                  <a:lnTo>
                    <a:pt x="10643" y="3663"/>
                  </a:lnTo>
                  <a:lnTo>
                    <a:pt x="10196" y="3663"/>
                  </a:lnTo>
                  <a:lnTo>
                    <a:pt x="10127" y="3663"/>
                  </a:lnTo>
                  <a:cubicBezTo>
                    <a:pt x="9973" y="3663"/>
                    <a:pt x="9818" y="3663"/>
                    <a:pt x="9646" y="3663"/>
                  </a:cubicBezTo>
                  <a:lnTo>
                    <a:pt x="9594" y="3663"/>
                  </a:lnTo>
                  <a:cubicBezTo>
                    <a:pt x="9354" y="3663"/>
                    <a:pt x="9130" y="3663"/>
                    <a:pt x="8941" y="3663"/>
                  </a:cubicBezTo>
                  <a:cubicBezTo>
                    <a:pt x="8614" y="3663"/>
                    <a:pt x="8391" y="3663"/>
                    <a:pt x="8391" y="3663"/>
                  </a:cubicBezTo>
                  <a:cubicBezTo>
                    <a:pt x="8391" y="3663"/>
                    <a:pt x="8236" y="3663"/>
                    <a:pt x="7944" y="3663"/>
                  </a:cubicBezTo>
                  <a:cubicBezTo>
                    <a:pt x="7858" y="3663"/>
                    <a:pt x="7755" y="3663"/>
                    <a:pt x="7634" y="3663"/>
                  </a:cubicBezTo>
                  <a:cubicBezTo>
                    <a:pt x="7600" y="3663"/>
                    <a:pt x="7566" y="3663"/>
                    <a:pt x="7514" y="3663"/>
                  </a:cubicBezTo>
                  <a:lnTo>
                    <a:pt x="7428" y="3663"/>
                  </a:lnTo>
                  <a:cubicBezTo>
                    <a:pt x="7359" y="3663"/>
                    <a:pt x="7291" y="3663"/>
                    <a:pt x="7205" y="3663"/>
                  </a:cubicBezTo>
                  <a:cubicBezTo>
                    <a:pt x="7084" y="3663"/>
                    <a:pt x="6929" y="3663"/>
                    <a:pt x="6792" y="3645"/>
                  </a:cubicBezTo>
                  <a:cubicBezTo>
                    <a:pt x="6689" y="3645"/>
                    <a:pt x="6586" y="3645"/>
                    <a:pt x="6465" y="3645"/>
                  </a:cubicBezTo>
                  <a:cubicBezTo>
                    <a:pt x="6448" y="3645"/>
                    <a:pt x="6431" y="3645"/>
                    <a:pt x="6396" y="3645"/>
                  </a:cubicBezTo>
                  <a:cubicBezTo>
                    <a:pt x="6259" y="3645"/>
                    <a:pt x="6087" y="3645"/>
                    <a:pt x="5932" y="3645"/>
                  </a:cubicBezTo>
                  <a:cubicBezTo>
                    <a:pt x="5760" y="3645"/>
                    <a:pt x="5571" y="3645"/>
                    <a:pt x="5399" y="3645"/>
                  </a:cubicBezTo>
                  <a:cubicBezTo>
                    <a:pt x="5279" y="3645"/>
                    <a:pt x="5176" y="3628"/>
                    <a:pt x="5055" y="3628"/>
                  </a:cubicBezTo>
                  <a:cubicBezTo>
                    <a:pt x="5004" y="3628"/>
                    <a:pt x="4969" y="3628"/>
                    <a:pt x="4918" y="3628"/>
                  </a:cubicBezTo>
                  <a:cubicBezTo>
                    <a:pt x="4883" y="3628"/>
                    <a:pt x="4832" y="3628"/>
                    <a:pt x="4798" y="3628"/>
                  </a:cubicBezTo>
                  <a:cubicBezTo>
                    <a:pt x="4712" y="3628"/>
                    <a:pt x="4643" y="3628"/>
                    <a:pt x="4557" y="3628"/>
                  </a:cubicBezTo>
                  <a:cubicBezTo>
                    <a:pt x="4488" y="3628"/>
                    <a:pt x="4419" y="3628"/>
                    <a:pt x="4351" y="3628"/>
                  </a:cubicBezTo>
                  <a:lnTo>
                    <a:pt x="4144" y="3628"/>
                  </a:lnTo>
                  <a:lnTo>
                    <a:pt x="4093" y="3628"/>
                  </a:lnTo>
                  <a:lnTo>
                    <a:pt x="3938" y="3628"/>
                  </a:lnTo>
                  <a:lnTo>
                    <a:pt x="3233" y="3611"/>
                  </a:lnTo>
                  <a:lnTo>
                    <a:pt x="516" y="3611"/>
                  </a:lnTo>
                  <a:cubicBezTo>
                    <a:pt x="448" y="3611"/>
                    <a:pt x="379" y="3611"/>
                    <a:pt x="293" y="3628"/>
                  </a:cubicBezTo>
                  <a:cubicBezTo>
                    <a:pt x="241" y="3628"/>
                    <a:pt x="173" y="3628"/>
                    <a:pt x="104" y="3628"/>
                  </a:cubicBezTo>
                  <a:lnTo>
                    <a:pt x="104" y="3628"/>
                  </a:lnTo>
                  <a:cubicBezTo>
                    <a:pt x="87" y="3628"/>
                    <a:pt x="69" y="3628"/>
                    <a:pt x="52" y="3628"/>
                  </a:cubicBezTo>
                  <a:lnTo>
                    <a:pt x="52" y="3628"/>
                  </a:lnTo>
                  <a:lnTo>
                    <a:pt x="1" y="3611"/>
                  </a:lnTo>
                  <a:cubicBezTo>
                    <a:pt x="18" y="3611"/>
                    <a:pt x="35" y="3611"/>
                    <a:pt x="52" y="3611"/>
                  </a:cubicBezTo>
                  <a:lnTo>
                    <a:pt x="52" y="3611"/>
                  </a:lnTo>
                  <a:lnTo>
                    <a:pt x="877" y="533"/>
                  </a:lnTo>
                  <a:lnTo>
                    <a:pt x="3078" y="533"/>
                  </a:lnTo>
                  <a:cubicBezTo>
                    <a:pt x="3078" y="533"/>
                    <a:pt x="3199" y="533"/>
                    <a:pt x="3388" y="516"/>
                  </a:cubicBezTo>
                  <a:lnTo>
                    <a:pt x="3422" y="516"/>
                  </a:lnTo>
                  <a:cubicBezTo>
                    <a:pt x="4402" y="499"/>
                    <a:pt x="7170" y="482"/>
                    <a:pt x="8099" y="465"/>
                  </a:cubicBezTo>
                  <a:cubicBezTo>
                    <a:pt x="8288" y="465"/>
                    <a:pt x="8391" y="465"/>
                    <a:pt x="8391" y="465"/>
                  </a:cubicBezTo>
                  <a:cubicBezTo>
                    <a:pt x="8391" y="465"/>
                    <a:pt x="9543" y="465"/>
                    <a:pt x="10488" y="482"/>
                  </a:cubicBezTo>
                  <a:lnTo>
                    <a:pt x="10678" y="482"/>
                  </a:lnTo>
                  <a:cubicBezTo>
                    <a:pt x="11365" y="482"/>
                    <a:pt x="12087" y="482"/>
                    <a:pt x="12724" y="482"/>
                  </a:cubicBezTo>
                  <a:cubicBezTo>
                    <a:pt x="12861" y="499"/>
                    <a:pt x="12999" y="499"/>
                    <a:pt x="13119" y="499"/>
                  </a:cubicBezTo>
                  <a:lnTo>
                    <a:pt x="13343" y="499"/>
                  </a:lnTo>
                  <a:cubicBezTo>
                    <a:pt x="13497" y="499"/>
                    <a:pt x="13635" y="499"/>
                    <a:pt x="13772" y="482"/>
                  </a:cubicBezTo>
                  <a:cubicBezTo>
                    <a:pt x="13893" y="482"/>
                    <a:pt x="13996" y="482"/>
                    <a:pt x="14065" y="482"/>
                  </a:cubicBezTo>
                  <a:cubicBezTo>
                    <a:pt x="14443" y="482"/>
                    <a:pt x="15612" y="413"/>
                    <a:pt x="17005" y="362"/>
                  </a:cubicBezTo>
                  <a:cubicBezTo>
                    <a:pt x="17761" y="310"/>
                    <a:pt x="18586" y="276"/>
                    <a:pt x="19360" y="224"/>
                  </a:cubicBezTo>
                  <a:cubicBezTo>
                    <a:pt x="21320" y="138"/>
                    <a:pt x="23074" y="35"/>
                    <a:pt x="23074" y="35"/>
                  </a:cubicBezTo>
                  <a:cubicBezTo>
                    <a:pt x="23074" y="35"/>
                    <a:pt x="25360" y="0"/>
                    <a:pt x="26908" y="0"/>
                  </a:cubicBezTo>
                  <a:cubicBezTo>
                    <a:pt x="27406" y="18"/>
                    <a:pt x="27819" y="18"/>
                    <a:pt x="28060" y="35"/>
                  </a:cubicBezTo>
                  <a:cubicBezTo>
                    <a:pt x="28077" y="35"/>
                    <a:pt x="28111" y="35"/>
                    <a:pt x="28146" y="35"/>
                  </a:cubicBezTo>
                  <a:cubicBezTo>
                    <a:pt x="28507" y="69"/>
                    <a:pt x="29573" y="121"/>
                    <a:pt x="30965" y="207"/>
                  </a:cubicBezTo>
                  <a:cubicBezTo>
                    <a:pt x="32461" y="293"/>
                    <a:pt x="34318" y="396"/>
                    <a:pt x="36123" y="482"/>
                  </a:cubicBezTo>
                  <a:cubicBezTo>
                    <a:pt x="38565" y="619"/>
                    <a:pt x="40903" y="740"/>
                    <a:pt x="42003" y="809"/>
                  </a:cubicBezTo>
                  <a:cubicBezTo>
                    <a:pt x="42330" y="826"/>
                    <a:pt x="42554" y="826"/>
                    <a:pt x="42622" y="843"/>
                  </a:cubicBezTo>
                  <a:cubicBezTo>
                    <a:pt x="42640" y="843"/>
                    <a:pt x="42657" y="843"/>
                    <a:pt x="42657" y="843"/>
                  </a:cubicBezTo>
                  <a:cubicBezTo>
                    <a:pt x="43087" y="757"/>
                    <a:pt x="43602" y="705"/>
                    <a:pt x="44170" y="654"/>
                  </a:cubicBezTo>
                  <a:lnTo>
                    <a:pt x="44617" y="894"/>
                  </a:lnTo>
                  <a:lnTo>
                    <a:pt x="45219" y="3542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3"/>
            <p:cNvSpPr/>
            <p:nvPr/>
          </p:nvSpPr>
          <p:spPr>
            <a:xfrm>
              <a:off x="6265339" y="1343303"/>
              <a:ext cx="3256557" cy="1970595"/>
            </a:xfrm>
            <a:custGeom>
              <a:rect b="b" l="l" r="r" t="t"/>
              <a:pathLst>
                <a:path extrusionOk="0" h="27321" w="45150">
                  <a:moveTo>
                    <a:pt x="45146" y="27114"/>
                  </a:moveTo>
                  <a:lnTo>
                    <a:pt x="45150" y="27131"/>
                  </a:lnTo>
                  <a:lnTo>
                    <a:pt x="45150" y="27114"/>
                  </a:lnTo>
                  <a:cubicBezTo>
                    <a:pt x="45148" y="27114"/>
                    <a:pt x="45147" y="27114"/>
                    <a:pt x="45146" y="27114"/>
                  </a:cubicBezTo>
                  <a:close/>
                  <a:moveTo>
                    <a:pt x="19360" y="0"/>
                  </a:moveTo>
                  <a:lnTo>
                    <a:pt x="18689" y="568"/>
                  </a:lnTo>
                  <a:lnTo>
                    <a:pt x="17778" y="482"/>
                  </a:lnTo>
                  <a:lnTo>
                    <a:pt x="16523" y="1531"/>
                  </a:lnTo>
                  <a:lnTo>
                    <a:pt x="14872" y="1324"/>
                  </a:lnTo>
                  <a:lnTo>
                    <a:pt x="14821" y="1393"/>
                  </a:lnTo>
                  <a:lnTo>
                    <a:pt x="14735" y="1479"/>
                  </a:lnTo>
                  <a:lnTo>
                    <a:pt x="14649" y="1582"/>
                  </a:lnTo>
                  <a:lnTo>
                    <a:pt x="13222" y="3181"/>
                  </a:lnTo>
                  <a:lnTo>
                    <a:pt x="13136" y="3284"/>
                  </a:lnTo>
                  <a:lnTo>
                    <a:pt x="13033" y="3388"/>
                  </a:lnTo>
                  <a:lnTo>
                    <a:pt x="12844" y="3611"/>
                  </a:lnTo>
                  <a:lnTo>
                    <a:pt x="12637" y="3835"/>
                  </a:lnTo>
                  <a:lnTo>
                    <a:pt x="10866" y="4196"/>
                  </a:lnTo>
                  <a:lnTo>
                    <a:pt x="10402" y="5709"/>
                  </a:lnTo>
                  <a:lnTo>
                    <a:pt x="9732" y="8322"/>
                  </a:lnTo>
                  <a:lnTo>
                    <a:pt x="9715" y="8339"/>
                  </a:lnTo>
                  <a:lnTo>
                    <a:pt x="9405" y="9525"/>
                  </a:lnTo>
                  <a:lnTo>
                    <a:pt x="7806" y="15268"/>
                  </a:lnTo>
                  <a:lnTo>
                    <a:pt x="6757" y="17606"/>
                  </a:lnTo>
                  <a:lnTo>
                    <a:pt x="3525" y="20306"/>
                  </a:lnTo>
                  <a:lnTo>
                    <a:pt x="2562" y="21114"/>
                  </a:lnTo>
                  <a:lnTo>
                    <a:pt x="963" y="23538"/>
                  </a:lnTo>
                  <a:lnTo>
                    <a:pt x="963" y="23555"/>
                  </a:lnTo>
                  <a:lnTo>
                    <a:pt x="808" y="24122"/>
                  </a:lnTo>
                  <a:lnTo>
                    <a:pt x="0" y="27200"/>
                  </a:lnTo>
                  <a:lnTo>
                    <a:pt x="3783" y="27200"/>
                  </a:lnTo>
                  <a:cubicBezTo>
                    <a:pt x="3817" y="27217"/>
                    <a:pt x="3852" y="27217"/>
                    <a:pt x="3869" y="27217"/>
                  </a:cubicBezTo>
                  <a:lnTo>
                    <a:pt x="5330" y="27217"/>
                  </a:lnTo>
                  <a:cubicBezTo>
                    <a:pt x="5519" y="27234"/>
                    <a:pt x="5691" y="27234"/>
                    <a:pt x="5863" y="27234"/>
                  </a:cubicBezTo>
                  <a:lnTo>
                    <a:pt x="6723" y="27234"/>
                  </a:lnTo>
                  <a:cubicBezTo>
                    <a:pt x="6878" y="27234"/>
                    <a:pt x="7015" y="27234"/>
                    <a:pt x="7153" y="27252"/>
                  </a:cubicBezTo>
                  <a:lnTo>
                    <a:pt x="10127" y="27252"/>
                  </a:lnTo>
                  <a:cubicBezTo>
                    <a:pt x="10230" y="27234"/>
                    <a:pt x="10333" y="27234"/>
                    <a:pt x="10437" y="27234"/>
                  </a:cubicBezTo>
                  <a:lnTo>
                    <a:pt x="11675" y="27234"/>
                  </a:lnTo>
                  <a:cubicBezTo>
                    <a:pt x="12259" y="27234"/>
                    <a:pt x="12809" y="27217"/>
                    <a:pt x="13274" y="27217"/>
                  </a:cubicBezTo>
                  <a:lnTo>
                    <a:pt x="13428" y="27217"/>
                  </a:lnTo>
                  <a:cubicBezTo>
                    <a:pt x="13669" y="27217"/>
                    <a:pt x="13858" y="27234"/>
                    <a:pt x="14013" y="27234"/>
                  </a:cubicBezTo>
                  <a:lnTo>
                    <a:pt x="14236" y="27234"/>
                  </a:lnTo>
                  <a:cubicBezTo>
                    <a:pt x="14271" y="27234"/>
                    <a:pt x="14305" y="27252"/>
                    <a:pt x="14357" y="27252"/>
                  </a:cubicBezTo>
                  <a:lnTo>
                    <a:pt x="14477" y="27252"/>
                  </a:lnTo>
                  <a:cubicBezTo>
                    <a:pt x="14632" y="27252"/>
                    <a:pt x="14821" y="27269"/>
                    <a:pt x="15027" y="27269"/>
                  </a:cubicBezTo>
                  <a:cubicBezTo>
                    <a:pt x="15319" y="27286"/>
                    <a:pt x="15663" y="27303"/>
                    <a:pt x="16024" y="27320"/>
                  </a:cubicBezTo>
                  <a:lnTo>
                    <a:pt x="16059" y="27183"/>
                  </a:lnTo>
                  <a:lnTo>
                    <a:pt x="37069" y="27183"/>
                  </a:lnTo>
                  <a:cubicBezTo>
                    <a:pt x="37344" y="27166"/>
                    <a:pt x="37636" y="27148"/>
                    <a:pt x="37911" y="27131"/>
                  </a:cubicBezTo>
                  <a:cubicBezTo>
                    <a:pt x="40353" y="26994"/>
                    <a:pt x="42330" y="26891"/>
                    <a:pt x="42571" y="26873"/>
                  </a:cubicBezTo>
                  <a:lnTo>
                    <a:pt x="42588" y="26873"/>
                  </a:lnTo>
                  <a:cubicBezTo>
                    <a:pt x="42622" y="26891"/>
                    <a:pt x="42639" y="26891"/>
                    <a:pt x="42674" y="26891"/>
                  </a:cubicBezTo>
                  <a:cubicBezTo>
                    <a:pt x="42828" y="26925"/>
                    <a:pt x="43000" y="26942"/>
                    <a:pt x="43172" y="26959"/>
                  </a:cubicBezTo>
                  <a:lnTo>
                    <a:pt x="43190" y="26959"/>
                  </a:lnTo>
                  <a:cubicBezTo>
                    <a:pt x="43190" y="26976"/>
                    <a:pt x="43207" y="26976"/>
                    <a:pt x="43224" y="26976"/>
                  </a:cubicBezTo>
                  <a:cubicBezTo>
                    <a:pt x="43790" y="27045"/>
                    <a:pt x="44459" y="27097"/>
                    <a:pt x="45146" y="27114"/>
                  </a:cubicBezTo>
                  <a:lnTo>
                    <a:pt x="45146" y="27114"/>
                  </a:lnTo>
                  <a:lnTo>
                    <a:pt x="44565" y="24483"/>
                  </a:lnTo>
                  <a:lnTo>
                    <a:pt x="44118" y="24243"/>
                  </a:lnTo>
                  <a:lnTo>
                    <a:pt x="41453" y="22850"/>
                  </a:lnTo>
                  <a:lnTo>
                    <a:pt x="40920" y="18191"/>
                  </a:lnTo>
                  <a:lnTo>
                    <a:pt x="40920" y="18174"/>
                  </a:lnTo>
                  <a:cubicBezTo>
                    <a:pt x="40903" y="18105"/>
                    <a:pt x="40886" y="18053"/>
                    <a:pt x="40868" y="18019"/>
                  </a:cubicBezTo>
                  <a:lnTo>
                    <a:pt x="40868" y="18019"/>
                  </a:lnTo>
                  <a:lnTo>
                    <a:pt x="40903" y="18139"/>
                  </a:lnTo>
                  <a:lnTo>
                    <a:pt x="39407" y="14924"/>
                  </a:lnTo>
                  <a:lnTo>
                    <a:pt x="39407" y="9354"/>
                  </a:lnTo>
                  <a:cubicBezTo>
                    <a:pt x="39407" y="9354"/>
                    <a:pt x="39390" y="9336"/>
                    <a:pt x="39390" y="9319"/>
                  </a:cubicBezTo>
                  <a:cubicBezTo>
                    <a:pt x="39149" y="9044"/>
                    <a:pt x="36966" y="7944"/>
                    <a:pt x="36553" y="7737"/>
                  </a:cubicBezTo>
                  <a:lnTo>
                    <a:pt x="36519" y="7720"/>
                  </a:lnTo>
                  <a:lnTo>
                    <a:pt x="36484" y="7703"/>
                  </a:lnTo>
                  <a:lnTo>
                    <a:pt x="36450" y="7617"/>
                  </a:lnTo>
                  <a:lnTo>
                    <a:pt x="36415" y="7514"/>
                  </a:lnTo>
                  <a:lnTo>
                    <a:pt x="36398" y="7445"/>
                  </a:lnTo>
                  <a:lnTo>
                    <a:pt x="36347" y="7308"/>
                  </a:lnTo>
                  <a:lnTo>
                    <a:pt x="36312" y="7153"/>
                  </a:lnTo>
                  <a:cubicBezTo>
                    <a:pt x="36244" y="6946"/>
                    <a:pt x="36175" y="6757"/>
                    <a:pt x="36140" y="6689"/>
                  </a:cubicBezTo>
                  <a:lnTo>
                    <a:pt x="36140" y="6671"/>
                  </a:lnTo>
                  <a:lnTo>
                    <a:pt x="34731" y="6138"/>
                  </a:lnTo>
                  <a:lnTo>
                    <a:pt x="33991" y="5846"/>
                  </a:lnTo>
                  <a:lnTo>
                    <a:pt x="33613" y="4986"/>
                  </a:lnTo>
                  <a:lnTo>
                    <a:pt x="31533" y="4694"/>
                  </a:lnTo>
                  <a:lnTo>
                    <a:pt x="31361" y="4660"/>
                  </a:lnTo>
                  <a:lnTo>
                    <a:pt x="30037" y="4247"/>
                  </a:lnTo>
                  <a:lnTo>
                    <a:pt x="29882" y="4196"/>
                  </a:lnTo>
                  <a:cubicBezTo>
                    <a:pt x="29882" y="4196"/>
                    <a:pt x="29882" y="3817"/>
                    <a:pt x="29830" y="3456"/>
                  </a:cubicBezTo>
                  <a:lnTo>
                    <a:pt x="29830" y="3439"/>
                  </a:lnTo>
                  <a:cubicBezTo>
                    <a:pt x="29830" y="3353"/>
                    <a:pt x="29813" y="3250"/>
                    <a:pt x="29779" y="3164"/>
                  </a:cubicBezTo>
                  <a:cubicBezTo>
                    <a:pt x="29779" y="3147"/>
                    <a:pt x="29779" y="3130"/>
                    <a:pt x="29762" y="3112"/>
                  </a:cubicBezTo>
                  <a:lnTo>
                    <a:pt x="29762" y="3095"/>
                  </a:lnTo>
                  <a:cubicBezTo>
                    <a:pt x="29762" y="3078"/>
                    <a:pt x="29745" y="3061"/>
                    <a:pt x="29745" y="3044"/>
                  </a:cubicBezTo>
                  <a:cubicBezTo>
                    <a:pt x="29727" y="3009"/>
                    <a:pt x="29710" y="2975"/>
                    <a:pt x="29693" y="2940"/>
                  </a:cubicBezTo>
                  <a:lnTo>
                    <a:pt x="29693" y="2923"/>
                  </a:lnTo>
                  <a:cubicBezTo>
                    <a:pt x="29641" y="2837"/>
                    <a:pt x="29590" y="2769"/>
                    <a:pt x="29504" y="2751"/>
                  </a:cubicBezTo>
                  <a:cubicBezTo>
                    <a:pt x="29160" y="2717"/>
                    <a:pt x="27974" y="2425"/>
                    <a:pt x="27630" y="2339"/>
                  </a:cubicBezTo>
                  <a:lnTo>
                    <a:pt x="27544" y="2322"/>
                  </a:lnTo>
                  <a:lnTo>
                    <a:pt x="27527" y="2304"/>
                  </a:lnTo>
                  <a:lnTo>
                    <a:pt x="25412" y="1840"/>
                  </a:lnTo>
                  <a:lnTo>
                    <a:pt x="21561" y="671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3"/>
            <p:cNvSpPr/>
            <p:nvPr/>
          </p:nvSpPr>
          <p:spPr>
            <a:xfrm>
              <a:off x="6264113" y="2807852"/>
              <a:ext cx="255548" cy="497391"/>
            </a:xfrm>
            <a:custGeom>
              <a:rect b="b" l="l" r="r" t="t"/>
              <a:pathLst>
                <a:path extrusionOk="0" h="6896" w="3543">
                  <a:moveTo>
                    <a:pt x="3542" y="1"/>
                  </a:moveTo>
                  <a:lnTo>
                    <a:pt x="2579" y="791"/>
                  </a:lnTo>
                  <a:lnTo>
                    <a:pt x="963" y="3216"/>
                  </a:lnTo>
                  <a:lnTo>
                    <a:pt x="963" y="3250"/>
                  </a:lnTo>
                  <a:lnTo>
                    <a:pt x="825" y="3800"/>
                  </a:lnTo>
                  <a:lnTo>
                    <a:pt x="0" y="6895"/>
                  </a:lnTo>
                  <a:lnTo>
                    <a:pt x="3181" y="6895"/>
                  </a:lnTo>
                  <a:lnTo>
                    <a:pt x="3181" y="6878"/>
                  </a:lnTo>
                  <a:cubicBezTo>
                    <a:pt x="3215" y="6792"/>
                    <a:pt x="3301" y="5348"/>
                    <a:pt x="3370" y="3800"/>
                  </a:cubicBezTo>
                  <a:cubicBezTo>
                    <a:pt x="3439" y="2425"/>
                    <a:pt x="3508" y="981"/>
                    <a:pt x="3525" y="327"/>
                  </a:cubicBezTo>
                  <a:lnTo>
                    <a:pt x="3542" y="155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6797351" y="1437574"/>
              <a:ext cx="639915" cy="1871348"/>
            </a:xfrm>
            <a:custGeom>
              <a:rect b="b" l="l" r="r" t="t"/>
              <a:pathLst>
                <a:path extrusionOk="0" h="25945" w="8872">
                  <a:moveTo>
                    <a:pt x="7496" y="0"/>
                  </a:moveTo>
                  <a:lnTo>
                    <a:pt x="7445" y="69"/>
                  </a:lnTo>
                  <a:lnTo>
                    <a:pt x="7359" y="172"/>
                  </a:lnTo>
                  <a:lnTo>
                    <a:pt x="7273" y="258"/>
                  </a:lnTo>
                  <a:cubicBezTo>
                    <a:pt x="6895" y="705"/>
                    <a:pt x="6293" y="1376"/>
                    <a:pt x="5846" y="1857"/>
                  </a:cubicBezTo>
                  <a:lnTo>
                    <a:pt x="5760" y="1960"/>
                  </a:lnTo>
                  <a:lnTo>
                    <a:pt x="5657" y="2081"/>
                  </a:lnTo>
                  <a:lnTo>
                    <a:pt x="5468" y="2287"/>
                  </a:lnTo>
                  <a:lnTo>
                    <a:pt x="5261" y="2510"/>
                  </a:lnTo>
                  <a:lnTo>
                    <a:pt x="5261" y="2528"/>
                  </a:lnTo>
                  <a:lnTo>
                    <a:pt x="3490" y="2889"/>
                  </a:lnTo>
                  <a:lnTo>
                    <a:pt x="3026" y="4384"/>
                  </a:lnTo>
                  <a:lnTo>
                    <a:pt x="2356" y="6998"/>
                  </a:lnTo>
                  <a:lnTo>
                    <a:pt x="2339" y="7032"/>
                  </a:lnTo>
                  <a:lnTo>
                    <a:pt x="2012" y="8201"/>
                  </a:lnTo>
                  <a:lnTo>
                    <a:pt x="2029" y="8253"/>
                  </a:lnTo>
                  <a:lnTo>
                    <a:pt x="413" y="13944"/>
                  </a:lnTo>
                  <a:lnTo>
                    <a:pt x="0" y="18792"/>
                  </a:lnTo>
                  <a:lnTo>
                    <a:pt x="1806" y="14339"/>
                  </a:lnTo>
                  <a:lnTo>
                    <a:pt x="3250" y="21474"/>
                  </a:lnTo>
                  <a:lnTo>
                    <a:pt x="3233" y="22747"/>
                  </a:lnTo>
                  <a:lnTo>
                    <a:pt x="3215" y="25463"/>
                  </a:lnTo>
                  <a:lnTo>
                    <a:pt x="3198" y="25876"/>
                  </a:lnTo>
                  <a:lnTo>
                    <a:pt x="3198" y="25945"/>
                  </a:lnTo>
                  <a:lnTo>
                    <a:pt x="3387" y="25945"/>
                  </a:lnTo>
                  <a:cubicBezTo>
                    <a:pt x="3576" y="25945"/>
                    <a:pt x="3903" y="25927"/>
                    <a:pt x="4281" y="25927"/>
                  </a:cubicBezTo>
                  <a:lnTo>
                    <a:pt x="6052" y="25927"/>
                  </a:lnTo>
                  <a:lnTo>
                    <a:pt x="6052" y="25876"/>
                  </a:lnTo>
                  <a:lnTo>
                    <a:pt x="6327" y="22764"/>
                  </a:lnTo>
                  <a:lnTo>
                    <a:pt x="6757" y="17795"/>
                  </a:lnTo>
                  <a:lnTo>
                    <a:pt x="7926" y="16265"/>
                  </a:lnTo>
                  <a:cubicBezTo>
                    <a:pt x="7926" y="16265"/>
                    <a:pt x="8803" y="10419"/>
                    <a:pt x="8838" y="10007"/>
                  </a:cubicBezTo>
                  <a:cubicBezTo>
                    <a:pt x="8872" y="9611"/>
                    <a:pt x="7256" y="1823"/>
                    <a:pt x="7256" y="1823"/>
                  </a:cubicBezTo>
                  <a:lnTo>
                    <a:pt x="7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8193668" y="1509485"/>
              <a:ext cx="1153391" cy="1794460"/>
            </a:xfrm>
            <a:custGeom>
              <a:rect b="b" l="l" r="r" t="t"/>
              <a:pathLst>
                <a:path extrusionOk="0" h="24879" w="15991">
                  <a:moveTo>
                    <a:pt x="792" y="0"/>
                  </a:moveTo>
                  <a:lnTo>
                    <a:pt x="69" y="3129"/>
                  </a:lnTo>
                  <a:lnTo>
                    <a:pt x="18" y="14494"/>
                  </a:lnTo>
                  <a:lnTo>
                    <a:pt x="1" y="20976"/>
                  </a:lnTo>
                  <a:lnTo>
                    <a:pt x="104" y="21285"/>
                  </a:lnTo>
                  <a:lnTo>
                    <a:pt x="1325" y="24879"/>
                  </a:lnTo>
                  <a:lnTo>
                    <a:pt x="10334" y="24879"/>
                  </a:lnTo>
                  <a:cubicBezTo>
                    <a:pt x="10609" y="24879"/>
                    <a:pt x="10884" y="24862"/>
                    <a:pt x="11142" y="24844"/>
                  </a:cubicBezTo>
                  <a:cubicBezTo>
                    <a:pt x="13188" y="24724"/>
                    <a:pt x="14942" y="24638"/>
                    <a:pt x="15664" y="24604"/>
                  </a:cubicBezTo>
                  <a:lnTo>
                    <a:pt x="15784" y="24587"/>
                  </a:lnTo>
                  <a:lnTo>
                    <a:pt x="15990" y="24587"/>
                  </a:lnTo>
                  <a:lnTo>
                    <a:pt x="15199" y="22076"/>
                  </a:lnTo>
                  <a:lnTo>
                    <a:pt x="14718" y="20529"/>
                  </a:lnTo>
                  <a:lnTo>
                    <a:pt x="14168" y="15887"/>
                  </a:lnTo>
                  <a:lnTo>
                    <a:pt x="14168" y="15852"/>
                  </a:lnTo>
                  <a:cubicBezTo>
                    <a:pt x="14151" y="15801"/>
                    <a:pt x="14133" y="15749"/>
                    <a:pt x="14116" y="15698"/>
                  </a:cubicBezTo>
                  <a:lnTo>
                    <a:pt x="14116" y="15698"/>
                  </a:lnTo>
                  <a:lnTo>
                    <a:pt x="14151" y="15818"/>
                  </a:lnTo>
                  <a:lnTo>
                    <a:pt x="12655" y="12603"/>
                  </a:lnTo>
                  <a:lnTo>
                    <a:pt x="12655" y="8425"/>
                  </a:lnTo>
                  <a:lnTo>
                    <a:pt x="12655" y="8408"/>
                  </a:lnTo>
                  <a:lnTo>
                    <a:pt x="12638" y="8408"/>
                  </a:lnTo>
                  <a:lnTo>
                    <a:pt x="12638" y="8391"/>
                  </a:lnTo>
                  <a:cubicBezTo>
                    <a:pt x="12638" y="8391"/>
                    <a:pt x="12655" y="7239"/>
                    <a:pt x="12655" y="7050"/>
                  </a:cubicBezTo>
                  <a:cubicBezTo>
                    <a:pt x="12655" y="7032"/>
                    <a:pt x="12655" y="7015"/>
                    <a:pt x="12638" y="6998"/>
                  </a:cubicBezTo>
                  <a:cubicBezTo>
                    <a:pt x="12397" y="6740"/>
                    <a:pt x="10213" y="5640"/>
                    <a:pt x="9801" y="5433"/>
                  </a:cubicBezTo>
                  <a:lnTo>
                    <a:pt x="9766" y="5416"/>
                  </a:lnTo>
                  <a:lnTo>
                    <a:pt x="9749" y="5399"/>
                  </a:lnTo>
                  <a:lnTo>
                    <a:pt x="9715" y="5313"/>
                  </a:lnTo>
                  <a:lnTo>
                    <a:pt x="9680" y="5193"/>
                  </a:lnTo>
                  <a:lnTo>
                    <a:pt x="9663" y="5141"/>
                  </a:lnTo>
                  <a:lnTo>
                    <a:pt x="9612" y="4986"/>
                  </a:lnTo>
                  <a:lnTo>
                    <a:pt x="9560" y="4849"/>
                  </a:lnTo>
                  <a:cubicBezTo>
                    <a:pt x="9491" y="4642"/>
                    <a:pt x="9423" y="4436"/>
                    <a:pt x="9405" y="4385"/>
                  </a:cubicBezTo>
                  <a:lnTo>
                    <a:pt x="9388" y="4367"/>
                  </a:lnTo>
                  <a:lnTo>
                    <a:pt x="7996" y="3817"/>
                  </a:lnTo>
                  <a:lnTo>
                    <a:pt x="7239" y="3542"/>
                  </a:lnTo>
                  <a:lnTo>
                    <a:pt x="6861" y="2665"/>
                  </a:lnTo>
                  <a:lnTo>
                    <a:pt x="4970" y="1513"/>
                  </a:lnTo>
                  <a:lnTo>
                    <a:pt x="3285" y="1892"/>
                  </a:lnTo>
                  <a:lnTo>
                    <a:pt x="3095" y="1152"/>
                  </a:lnTo>
                  <a:lnTo>
                    <a:pt x="3095" y="1135"/>
                  </a:lnTo>
                  <a:lnTo>
                    <a:pt x="2958" y="636"/>
                  </a:lnTo>
                  <a:lnTo>
                    <a:pt x="2958" y="619"/>
                  </a:lnTo>
                  <a:lnTo>
                    <a:pt x="2924" y="447"/>
                  </a:lnTo>
                  <a:lnTo>
                    <a:pt x="878" y="1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6260362" y="3305171"/>
              <a:ext cx="6275" cy="72"/>
            </a:xfrm>
            <a:custGeom>
              <a:rect b="b" l="l" r="r" t="t"/>
              <a:pathLst>
                <a:path extrusionOk="0" h="1" w="87">
                  <a:moveTo>
                    <a:pt x="87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1" y="0"/>
                  </a:lnTo>
                  <a:cubicBezTo>
                    <a:pt x="18" y="0"/>
                    <a:pt x="35" y="0"/>
                    <a:pt x="69" y="0"/>
                  </a:cubicBezTo>
                  <a:lnTo>
                    <a:pt x="69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5AB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3"/>
            <p:cNvSpPr/>
            <p:nvPr/>
          </p:nvSpPr>
          <p:spPr>
            <a:xfrm>
              <a:off x="6265339" y="3040968"/>
              <a:ext cx="68305" cy="264275"/>
            </a:xfrm>
            <a:custGeom>
              <a:rect b="b" l="l" r="r" t="t"/>
              <a:pathLst>
                <a:path extrusionOk="0" h="3664" w="947">
                  <a:moveTo>
                    <a:pt x="808" y="568"/>
                  </a:moveTo>
                  <a:lnTo>
                    <a:pt x="946" y="1"/>
                  </a:lnTo>
                  <a:lnTo>
                    <a:pt x="808" y="568"/>
                  </a:lnTo>
                  <a:lnTo>
                    <a:pt x="18" y="3646"/>
                  </a:lnTo>
                  <a:lnTo>
                    <a:pt x="18" y="3663"/>
                  </a:lnTo>
                  <a:lnTo>
                    <a:pt x="0" y="3646"/>
                  </a:lnTo>
                  <a:lnTo>
                    <a:pt x="0" y="3646"/>
                  </a:lnTo>
                  <a:lnTo>
                    <a:pt x="0" y="3646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3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3"/>
            <p:cNvSpPr/>
            <p:nvPr/>
          </p:nvSpPr>
          <p:spPr>
            <a:xfrm>
              <a:off x="6519588" y="2611954"/>
              <a:ext cx="277835" cy="194744"/>
            </a:xfrm>
            <a:custGeom>
              <a:rect b="b" l="l" r="r" t="t"/>
              <a:pathLst>
                <a:path extrusionOk="0" h="2700" w="3852">
                  <a:moveTo>
                    <a:pt x="3232" y="0"/>
                  </a:moveTo>
                  <a:lnTo>
                    <a:pt x="0" y="2699"/>
                  </a:lnTo>
                  <a:lnTo>
                    <a:pt x="3851" y="2510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3"/>
            <p:cNvSpPr/>
            <p:nvPr/>
          </p:nvSpPr>
          <p:spPr>
            <a:xfrm>
              <a:off x="6493478" y="2792994"/>
              <a:ext cx="389489" cy="515928"/>
            </a:xfrm>
            <a:custGeom>
              <a:rect b="b" l="l" r="r" t="t"/>
              <a:pathLst>
                <a:path extrusionOk="0" h="7153" w="5400">
                  <a:moveTo>
                    <a:pt x="4213" y="0"/>
                  </a:moveTo>
                  <a:lnTo>
                    <a:pt x="362" y="207"/>
                  </a:lnTo>
                  <a:lnTo>
                    <a:pt x="362" y="378"/>
                  </a:lnTo>
                  <a:lnTo>
                    <a:pt x="345" y="550"/>
                  </a:lnTo>
                  <a:lnTo>
                    <a:pt x="156" y="4006"/>
                  </a:lnTo>
                  <a:lnTo>
                    <a:pt x="1" y="7101"/>
                  </a:lnTo>
                  <a:lnTo>
                    <a:pt x="861" y="7101"/>
                  </a:lnTo>
                  <a:lnTo>
                    <a:pt x="912" y="7118"/>
                  </a:lnTo>
                  <a:lnTo>
                    <a:pt x="2700" y="7118"/>
                  </a:lnTo>
                  <a:cubicBezTo>
                    <a:pt x="2872" y="7135"/>
                    <a:pt x="3027" y="7135"/>
                    <a:pt x="3182" y="7135"/>
                  </a:cubicBezTo>
                  <a:lnTo>
                    <a:pt x="5400" y="7153"/>
                  </a:lnTo>
                  <a:lnTo>
                    <a:pt x="5400" y="7135"/>
                  </a:lnTo>
                  <a:lnTo>
                    <a:pt x="5382" y="7101"/>
                  </a:lnTo>
                  <a:lnTo>
                    <a:pt x="5314" y="6706"/>
                  </a:lnTo>
                  <a:lnTo>
                    <a:pt x="4867" y="3955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3"/>
            <p:cNvSpPr/>
            <p:nvPr/>
          </p:nvSpPr>
          <p:spPr>
            <a:xfrm>
              <a:off x="6927542" y="2471810"/>
              <a:ext cx="357248" cy="514702"/>
            </a:xfrm>
            <a:custGeom>
              <a:rect b="b" l="l" r="r" t="t"/>
              <a:pathLst>
                <a:path extrusionOk="0" h="7136" w="4953">
                  <a:moveTo>
                    <a:pt x="1" y="0"/>
                  </a:moveTo>
                  <a:lnTo>
                    <a:pt x="1445" y="7135"/>
                  </a:lnTo>
                  <a:lnTo>
                    <a:pt x="4952" y="34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3"/>
            <p:cNvSpPr/>
            <p:nvPr/>
          </p:nvSpPr>
          <p:spPr>
            <a:xfrm>
              <a:off x="6942400" y="1944774"/>
              <a:ext cx="23658" cy="88068"/>
            </a:xfrm>
            <a:custGeom>
              <a:rect b="b" l="l" r="r" t="t"/>
              <a:pathLst>
                <a:path extrusionOk="0" h="1221" w="328">
                  <a:moveTo>
                    <a:pt x="328" y="0"/>
                  </a:moveTo>
                  <a:lnTo>
                    <a:pt x="18" y="1221"/>
                  </a:lnTo>
                  <a:lnTo>
                    <a:pt x="1" y="1169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3"/>
            <p:cNvSpPr/>
            <p:nvPr/>
          </p:nvSpPr>
          <p:spPr>
            <a:xfrm>
              <a:off x="7049076" y="1619840"/>
              <a:ext cx="127810" cy="698266"/>
            </a:xfrm>
            <a:custGeom>
              <a:rect b="b" l="l" r="r" t="t"/>
              <a:pathLst>
                <a:path extrusionOk="0" h="9681" w="1772">
                  <a:moveTo>
                    <a:pt x="1771" y="1"/>
                  </a:moveTo>
                  <a:lnTo>
                    <a:pt x="0" y="362"/>
                  </a:lnTo>
                  <a:lnTo>
                    <a:pt x="791" y="968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3"/>
            <p:cNvSpPr/>
            <p:nvPr/>
          </p:nvSpPr>
          <p:spPr>
            <a:xfrm>
              <a:off x="7106129" y="3011252"/>
              <a:ext cx="127810" cy="297670"/>
            </a:xfrm>
            <a:custGeom>
              <a:rect b="b" l="l" r="r" t="t"/>
              <a:pathLst>
                <a:path extrusionOk="0" h="4127" w="1772">
                  <a:moveTo>
                    <a:pt x="1771" y="4092"/>
                  </a:moveTo>
                  <a:lnTo>
                    <a:pt x="1771" y="4109"/>
                  </a:lnTo>
                  <a:lnTo>
                    <a:pt x="0" y="4127"/>
                  </a:lnTo>
                  <a:lnTo>
                    <a:pt x="0" y="4127"/>
                  </a:lnTo>
                  <a:lnTo>
                    <a:pt x="0" y="4109"/>
                  </a:lnTo>
                  <a:lnTo>
                    <a:pt x="18" y="4109"/>
                  </a:lnTo>
                  <a:lnTo>
                    <a:pt x="18" y="4058"/>
                  </a:lnTo>
                  <a:lnTo>
                    <a:pt x="998" y="946"/>
                  </a:lnTo>
                  <a:lnTo>
                    <a:pt x="1290" y="0"/>
                  </a:lnTo>
                  <a:lnTo>
                    <a:pt x="1393" y="946"/>
                  </a:lnTo>
                  <a:lnTo>
                    <a:pt x="1771" y="40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3"/>
            <p:cNvSpPr/>
            <p:nvPr/>
          </p:nvSpPr>
          <p:spPr>
            <a:xfrm>
              <a:off x="7423562" y="2189070"/>
              <a:ext cx="560647" cy="1114875"/>
            </a:xfrm>
            <a:custGeom>
              <a:rect b="b" l="l" r="r" t="t"/>
              <a:pathLst>
                <a:path extrusionOk="0" h="15457" w="7773">
                  <a:moveTo>
                    <a:pt x="7772" y="0"/>
                  </a:moveTo>
                  <a:lnTo>
                    <a:pt x="2924" y="4556"/>
                  </a:lnTo>
                  <a:lnTo>
                    <a:pt x="878" y="12207"/>
                  </a:lnTo>
                  <a:lnTo>
                    <a:pt x="1" y="15457"/>
                  </a:lnTo>
                  <a:lnTo>
                    <a:pt x="2597" y="15457"/>
                  </a:lnTo>
                  <a:lnTo>
                    <a:pt x="3250" y="12087"/>
                  </a:lnTo>
                  <a:lnTo>
                    <a:pt x="4488" y="5605"/>
                  </a:lnTo>
                  <a:lnTo>
                    <a:pt x="7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7984137" y="2189070"/>
              <a:ext cx="209603" cy="833361"/>
            </a:xfrm>
            <a:custGeom>
              <a:rect b="b" l="l" r="r" t="t"/>
              <a:pathLst>
                <a:path extrusionOk="0" h="11554" w="2906">
                  <a:moveTo>
                    <a:pt x="0" y="0"/>
                  </a:moveTo>
                  <a:lnTo>
                    <a:pt x="2906" y="11554"/>
                  </a:lnTo>
                  <a:lnTo>
                    <a:pt x="2906" y="5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3"/>
            <p:cNvSpPr/>
            <p:nvPr/>
          </p:nvSpPr>
          <p:spPr>
            <a:xfrm>
              <a:off x="7747271" y="2189070"/>
              <a:ext cx="446469" cy="833505"/>
            </a:xfrm>
            <a:custGeom>
              <a:rect b="b" l="l" r="r" t="t"/>
              <a:pathLst>
                <a:path extrusionOk="0" h="11556" w="6190">
                  <a:moveTo>
                    <a:pt x="3284" y="0"/>
                  </a:moveTo>
                  <a:lnTo>
                    <a:pt x="0" y="5605"/>
                  </a:lnTo>
                  <a:cubicBezTo>
                    <a:pt x="0" y="5605"/>
                    <a:pt x="6086" y="11555"/>
                    <a:pt x="6188" y="11555"/>
                  </a:cubicBezTo>
                  <a:cubicBezTo>
                    <a:pt x="6189" y="11555"/>
                    <a:pt x="6190" y="11555"/>
                    <a:pt x="6190" y="11554"/>
                  </a:cubicBezTo>
                  <a:cubicBezTo>
                    <a:pt x="6190" y="11468"/>
                    <a:pt x="3284" y="0"/>
                    <a:pt x="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3"/>
            <p:cNvSpPr/>
            <p:nvPr/>
          </p:nvSpPr>
          <p:spPr>
            <a:xfrm>
              <a:off x="7457102" y="1376770"/>
              <a:ext cx="156300" cy="732960"/>
            </a:xfrm>
            <a:custGeom>
              <a:rect b="b" l="l" r="r" t="t"/>
              <a:pathLst>
                <a:path extrusionOk="0" h="10162" w="2167">
                  <a:moveTo>
                    <a:pt x="1255" y="1"/>
                  </a:moveTo>
                  <a:lnTo>
                    <a:pt x="0" y="1067"/>
                  </a:lnTo>
                  <a:lnTo>
                    <a:pt x="1479" y="10162"/>
                  </a:lnTo>
                  <a:lnTo>
                    <a:pt x="2166" y="87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3"/>
            <p:cNvSpPr/>
            <p:nvPr/>
          </p:nvSpPr>
          <p:spPr>
            <a:xfrm>
              <a:off x="7661655" y="1343303"/>
              <a:ext cx="158825" cy="785180"/>
            </a:xfrm>
            <a:custGeom>
              <a:rect b="b" l="l" r="r" t="t"/>
              <a:pathLst>
                <a:path extrusionOk="0" h="10886" w="2202">
                  <a:moveTo>
                    <a:pt x="1" y="0"/>
                  </a:moveTo>
                  <a:cubicBezTo>
                    <a:pt x="1" y="1"/>
                    <a:pt x="1408" y="10885"/>
                    <a:pt x="1428" y="10885"/>
                  </a:cubicBezTo>
                  <a:cubicBezTo>
                    <a:pt x="1428" y="10885"/>
                    <a:pt x="1428" y="10885"/>
                    <a:pt x="1428" y="10884"/>
                  </a:cubicBezTo>
                  <a:cubicBezTo>
                    <a:pt x="1428" y="10729"/>
                    <a:pt x="2202" y="654"/>
                    <a:pt x="2202" y="6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3"/>
            <p:cNvSpPr/>
            <p:nvPr/>
          </p:nvSpPr>
          <p:spPr>
            <a:xfrm>
              <a:off x="8077110" y="1474720"/>
              <a:ext cx="173683" cy="401894"/>
            </a:xfrm>
            <a:custGeom>
              <a:rect b="b" l="l" r="r" t="t"/>
              <a:pathLst>
                <a:path extrusionOk="0" h="5572" w="2408">
                  <a:moveTo>
                    <a:pt x="276" y="1"/>
                  </a:moveTo>
                  <a:lnTo>
                    <a:pt x="1" y="5572"/>
                  </a:lnTo>
                  <a:lnTo>
                    <a:pt x="1685" y="3611"/>
                  </a:lnTo>
                  <a:lnTo>
                    <a:pt x="2408" y="48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8477634" y="2729738"/>
              <a:ext cx="460173" cy="574207"/>
            </a:xfrm>
            <a:custGeom>
              <a:rect b="b" l="l" r="r" t="t"/>
              <a:pathLst>
                <a:path extrusionOk="0" h="7961" w="6380">
                  <a:moveTo>
                    <a:pt x="551" y="0"/>
                  </a:moveTo>
                  <a:lnTo>
                    <a:pt x="534" y="138"/>
                  </a:lnTo>
                  <a:lnTo>
                    <a:pt x="224" y="4557"/>
                  </a:lnTo>
                  <a:lnTo>
                    <a:pt x="35" y="7565"/>
                  </a:lnTo>
                  <a:lnTo>
                    <a:pt x="1" y="7961"/>
                  </a:lnTo>
                  <a:lnTo>
                    <a:pt x="6380" y="7961"/>
                  </a:lnTo>
                  <a:lnTo>
                    <a:pt x="5382" y="4849"/>
                  </a:lnTo>
                  <a:lnTo>
                    <a:pt x="4248" y="1324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8516078" y="1912534"/>
              <a:ext cx="267954" cy="912774"/>
            </a:xfrm>
            <a:custGeom>
              <a:rect b="b" l="l" r="r" t="t"/>
              <a:pathLst>
                <a:path extrusionOk="0" h="12655" w="3715">
                  <a:moveTo>
                    <a:pt x="1514" y="0"/>
                  </a:moveTo>
                  <a:lnTo>
                    <a:pt x="379" y="1891"/>
                  </a:lnTo>
                  <a:lnTo>
                    <a:pt x="1" y="11330"/>
                  </a:lnTo>
                  <a:lnTo>
                    <a:pt x="3715" y="12654"/>
                  </a:lnTo>
                  <a:lnTo>
                    <a:pt x="2769" y="5433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95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8193668" y="2729738"/>
              <a:ext cx="323780" cy="574207"/>
            </a:xfrm>
            <a:custGeom>
              <a:rect b="b" l="l" r="r" t="t"/>
              <a:pathLst>
                <a:path extrusionOk="0" h="7961" w="4489">
                  <a:moveTo>
                    <a:pt x="4488" y="0"/>
                  </a:moveTo>
                  <a:lnTo>
                    <a:pt x="4454" y="18"/>
                  </a:lnTo>
                  <a:lnTo>
                    <a:pt x="3285" y="1084"/>
                  </a:lnTo>
                  <a:lnTo>
                    <a:pt x="2236" y="2029"/>
                  </a:lnTo>
                  <a:lnTo>
                    <a:pt x="1" y="4058"/>
                  </a:lnTo>
                  <a:lnTo>
                    <a:pt x="104" y="4367"/>
                  </a:lnTo>
                  <a:lnTo>
                    <a:pt x="1325" y="7961"/>
                  </a:lnTo>
                  <a:lnTo>
                    <a:pt x="3938" y="7961"/>
                  </a:lnTo>
                  <a:lnTo>
                    <a:pt x="3972" y="7565"/>
                  </a:lnTo>
                  <a:lnTo>
                    <a:pt x="4161" y="4557"/>
                  </a:lnTo>
                  <a:lnTo>
                    <a:pt x="4471" y="138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8783959" y="2825235"/>
              <a:ext cx="563099" cy="478710"/>
            </a:xfrm>
            <a:custGeom>
              <a:rect b="b" l="l" r="r" t="t"/>
              <a:pathLst>
                <a:path extrusionOk="0" h="6637" w="7807">
                  <a:moveTo>
                    <a:pt x="1" y="0"/>
                  </a:moveTo>
                  <a:lnTo>
                    <a:pt x="1135" y="3525"/>
                  </a:lnTo>
                  <a:lnTo>
                    <a:pt x="2150" y="6637"/>
                  </a:lnTo>
                  <a:cubicBezTo>
                    <a:pt x="2425" y="6637"/>
                    <a:pt x="2700" y="6620"/>
                    <a:pt x="2958" y="6602"/>
                  </a:cubicBezTo>
                  <a:cubicBezTo>
                    <a:pt x="5004" y="6482"/>
                    <a:pt x="6758" y="6396"/>
                    <a:pt x="7480" y="6362"/>
                  </a:cubicBezTo>
                  <a:lnTo>
                    <a:pt x="7600" y="6345"/>
                  </a:lnTo>
                  <a:lnTo>
                    <a:pt x="7806" y="6345"/>
                  </a:lnTo>
                  <a:lnTo>
                    <a:pt x="7015" y="3834"/>
                  </a:lnTo>
                  <a:lnTo>
                    <a:pt x="6534" y="22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8193668" y="2093574"/>
              <a:ext cx="322482" cy="928858"/>
            </a:xfrm>
            <a:custGeom>
              <a:rect b="b" l="l" r="r" t="t"/>
              <a:pathLst>
                <a:path extrusionOk="0" h="12878" w="4471">
                  <a:moveTo>
                    <a:pt x="1686" y="0"/>
                  </a:moveTo>
                  <a:lnTo>
                    <a:pt x="1" y="6499"/>
                  </a:lnTo>
                  <a:lnTo>
                    <a:pt x="1" y="12878"/>
                  </a:lnTo>
                  <a:lnTo>
                    <a:pt x="4471" y="8958"/>
                  </a:lnTo>
                  <a:lnTo>
                    <a:pt x="3697" y="2356"/>
                  </a:lnTo>
                  <a:lnTo>
                    <a:pt x="3285" y="9904"/>
                  </a:lnTo>
                  <a:lnTo>
                    <a:pt x="2236" y="10849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3"/>
            <p:cNvSpPr/>
            <p:nvPr/>
          </p:nvSpPr>
          <p:spPr>
            <a:xfrm>
              <a:off x="8715799" y="2304402"/>
              <a:ext cx="539514" cy="685788"/>
            </a:xfrm>
            <a:custGeom>
              <a:rect b="b" l="l" r="r" t="t"/>
              <a:pathLst>
                <a:path extrusionOk="0" h="9508" w="7480">
                  <a:moveTo>
                    <a:pt x="0" y="0"/>
                  </a:moveTo>
                  <a:lnTo>
                    <a:pt x="946" y="7221"/>
                  </a:lnTo>
                  <a:lnTo>
                    <a:pt x="7479" y="9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C2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3"/>
            <p:cNvSpPr/>
            <p:nvPr/>
          </p:nvSpPr>
          <p:spPr>
            <a:xfrm>
              <a:off x="8770327" y="1784796"/>
              <a:ext cx="143894" cy="584161"/>
            </a:xfrm>
            <a:custGeom>
              <a:rect b="b" l="l" r="r" t="t"/>
              <a:pathLst>
                <a:path extrusionOk="0" h="8099" w="1995">
                  <a:moveTo>
                    <a:pt x="1" y="0"/>
                  </a:moveTo>
                  <a:lnTo>
                    <a:pt x="1995" y="8098"/>
                  </a:lnTo>
                  <a:lnTo>
                    <a:pt x="1754" y="1582"/>
                  </a:lnTo>
                  <a:lnTo>
                    <a:pt x="1720" y="1496"/>
                  </a:lnTo>
                  <a:lnTo>
                    <a:pt x="1410" y="568"/>
                  </a:lnTo>
                  <a:lnTo>
                    <a:pt x="1393" y="5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3"/>
            <p:cNvSpPr/>
            <p:nvPr/>
          </p:nvSpPr>
          <p:spPr>
            <a:xfrm>
              <a:off x="8431761" y="1618614"/>
              <a:ext cx="120381" cy="458875"/>
            </a:xfrm>
            <a:custGeom>
              <a:rect b="b" l="l" r="r" t="t"/>
              <a:pathLst>
                <a:path extrusionOk="0" h="6362" w="1669">
                  <a:moveTo>
                    <a:pt x="1669" y="0"/>
                  </a:moveTo>
                  <a:lnTo>
                    <a:pt x="1" y="379"/>
                  </a:lnTo>
                  <a:lnTo>
                    <a:pt x="396" y="6362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3"/>
            <p:cNvSpPr/>
            <p:nvPr/>
          </p:nvSpPr>
          <p:spPr>
            <a:xfrm>
              <a:off x="9105143" y="2014161"/>
              <a:ext cx="1298" cy="104296"/>
            </a:xfrm>
            <a:custGeom>
              <a:rect b="b" l="l" r="r" t="t"/>
              <a:pathLst>
                <a:path extrusionOk="0" h="1446" w="18">
                  <a:moveTo>
                    <a:pt x="18" y="53"/>
                  </a:moveTo>
                  <a:lnTo>
                    <a:pt x="18" y="1445"/>
                  </a:lnTo>
                  <a:lnTo>
                    <a:pt x="18" y="1411"/>
                  </a:lnTo>
                  <a:lnTo>
                    <a:pt x="1" y="1394"/>
                  </a:lnTo>
                  <a:lnTo>
                    <a:pt x="1" y="1"/>
                  </a:lnTo>
                  <a:cubicBezTo>
                    <a:pt x="18" y="18"/>
                    <a:pt x="18" y="35"/>
                    <a:pt x="18" y="53"/>
                  </a:cubicBez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3"/>
            <p:cNvSpPr/>
            <p:nvPr/>
          </p:nvSpPr>
          <p:spPr>
            <a:xfrm>
              <a:off x="9211820" y="2641670"/>
              <a:ext cx="3751" cy="13704"/>
            </a:xfrm>
            <a:custGeom>
              <a:rect b="b" l="l" r="r" t="t"/>
              <a:pathLst>
                <a:path extrusionOk="0" h="190" w="52">
                  <a:moveTo>
                    <a:pt x="52" y="190"/>
                  </a:moveTo>
                  <a:lnTo>
                    <a:pt x="35" y="121"/>
                  </a:lnTo>
                  <a:lnTo>
                    <a:pt x="0" y="1"/>
                  </a:lnTo>
                  <a:cubicBezTo>
                    <a:pt x="17" y="52"/>
                    <a:pt x="35" y="104"/>
                    <a:pt x="52" y="155"/>
                  </a:cubicBezTo>
                  <a:lnTo>
                    <a:pt x="52" y="190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9255240" y="2990118"/>
              <a:ext cx="267882" cy="313827"/>
            </a:xfrm>
            <a:custGeom>
              <a:rect b="b" l="l" r="r" t="t"/>
              <a:pathLst>
                <a:path extrusionOk="0" h="4351" w="3714">
                  <a:moveTo>
                    <a:pt x="0" y="1"/>
                  </a:moveTo>
                  <a:lnTo>
                    <a:pt x="481" y="1548"/>
                  </a:lnTo>
                  <a:lnTo>
                    <a:pt x="1272" y="4059"/>
                  </a:lnTo>
                  <a:cubicBezTo>
                    <a:pt x="1410" y="4076"/>
                    <a:pt x="1565" y="4110"/>
                    <a:pt x="1719" y="4144"/>
                  </a:cubicBezTo>
                  <a:lnTo>
                    <a:pt x="1737" y="4144"/>
                  </a:lnTo>
                  <a:cubicBezTo>
                    <a:pt x="1737" y="4144"/>
                    <a:pt x="3060" y="4316"/>
                    <a:pt x="3060" y="4316"/>
                  </a:cubicBezTo>
                  <a:lnTo>
                    <a:pt x="3714" y="4351"/>
                  </a:lnTo>
                  <a:lnTo>
                    <a:pt x="3714" y="4334"/>
                  </a:lnTo>
                  <a:lnTo>
                    <a:pt x="3095" y="1634"/>
                  </a:lnTo>
                  <a:lnTo>
                    <a:pt x="2665" y="1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6264113" y="3305171"/>
              <a:ext cx="1298" cy="1298"/>
            </a:xfrm>
            <a:custGeom>
              <a:rect b="b" l="l" r="r" t="t"/>
              <a:pathLst>
                <a:path extrusionOk="0" h="18" w="18">
                  <a:moveTo>
                    <a:pt x="17" y="0"/>
                  </a:move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6493478" y="3266727"/>
              <a:ext cx="611497" cy="42195"/>
            </a:xfrm>
            <a:custGeom>
              <a:rect b="b" l="l" r="r" t="t"/>
              <a:pathLst>
                <a:path extrusionOk="0" h="585" w="8478">
                  <a:moveTo>
                    <a:pt x="895" y="0"/>
                  </a:moveTo>
                  <a:lnTo>
                    <a:pt x="18" y="516"/>
                  </a:lnTo>
                  <a:lnTo>
                    <a:pt x="1" y="516"/>
                  </a:lnTo>
                  <a:lnTo>
                    <a:pt x="1" y="533"/>
                  </a:lnTo>
                  <a:lnTo>
                    <a:pt x="620" y="533"/>
                  </a:lnTo>
                  <a:lnTo>
                    <a:pt x="5400" y="567"/>
                  </a:lnTo>
                  <a:lnTo>
                    <a:pt x="6895" y="585"/>
                  </a:lnTo>
                  <a:lnTo>
                    <a:pt x="8477" y="585"/>
                  </a:lnTo>
                  <a:lnTo>
                    <a:pt x="8477" y="567"/>
                  </a:lnTo>
                  <a:lnTo>
                    <a:pt x="8443" y="516"/>
                  </a:lnTo>
                  <a:lnTo>
                    <a:pt x="8116" y="120"/>
                  </a:lnTo>
                  <a:lnTo>
                    <a:pt x="7428" y="120"/>
                  </a:lnTo>
                  <a:lnTo>
                    <a:pt x="6517" y="516"/>
                  </a:lnTo>
                  <a:lnTo>
                    <a:pt x="5400" y="138"/>
                  </a:lnTo>
                  <a:lnTo>
                    <a:pt x="5314" y="13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3"/>
            <p:cNvSpPr/>
            <p:nvPr/>
          </p:nvSpPr>
          <p:spPr>
            <a:xfrm>
              <a:off x="8356171" y="3262977"/>
              <a:ext cx="424182" cy="40968"/>
            </a:xfrm>
            <a:custGeom>
              <a:rect b="b" l="l" r="r" t="t"/>
              <a:pathLst>
                <a:path extrusionOk="0" h="568" w="5881">
                  <a:moveTo>
                    <a:pt x="2923" y="0"/>
                  </a:moveTo>
                  <a:lnTo>
                    <a:pt x="1719" y="172"/>
                  </a:lnTo>
                  <a:lnTo>
                    <a:pt x="309" y="361"/>
                  </a:lnTo>
                  <a:lnTo>
                    <a:pt x="0" y="568"/>
                  </a:lnTo>
                  <a:lnTo>
                    <a:pt x="5880" y="568"/>
                  </a:lnTo>
                  <a:lnTo>
                    <a:pt x="5278" y="276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3"/>
            <p:cNvSpPr/>
            <p:nvPr/>
          </p:nvSpPr>
          <p:spPr>
            <a:xfrm>
              <a:off x="8993562" y="3262977"/>
              <a:ext cx="483687" cy="38516"/>
            </a:xfrm>
            <a:custGeom>
              <a:rect b="b" l="l" r="r" t="t"/>
              <a:pathLst>
                <a:path extrusionOk="0" h="534" w="6706">
                  <a:moveTo>
                    <a:pt x="997" y="0"/>
                  </a:moveTo>
                  <a:lnTo>
                    <a:pt x="0" y="533"/>
                  </a:lnTo>
                  <a:lnTo>
                    <a:pt x="6706" y="533"/>
                  </a:lnTo>
                  <a:lnTo>
                    <a:pt x="4900" y="27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3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3"/>
            <p:cNvSpPr/>
            <p:nvPr/>
          </p:nvSpPr>
          <p:spPr>
            <a:xfrm>
              <a:off x="6336024" y="3021133"/>
              <a:ext cx="2524" cy="8800"/>
            </a:xfrm>
            <a:custGeom>
              <a:rect b="b" l="l" r="r" t="t"/>
              <a:pathLst>
                <a:path extrusionOk="0" h="122" w="35">
                  <a:moveTo>
                    <a:pt x="35" y="1"/>
                  </a:moveTo>
                  <a:cubicBezTo>
                    <a:pt x="35" y="35"/>
                    <a:pt x="18" y="87"/>
                    <a:pt x="0" y="121"/>
                  </a:cubicBezTo>
                  <a:lnTo>
                    <a:pt x="18" y="70"/>
                  </a:lnTo>
                  <a:cubicBezTo>
                    <a:pt x="35" y="52"/>
                    <a:pt x="35" y="18"/>
                    <a:pt x="35" y="1"/>
                  </a:cubicBez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23"/>
          <p:cNvGrpSpPr/>
          <p:nvPr/>
        </p:nvGrpSpPr>
        <p:grpSpPr>
          <a:xfrm flipH="1">
            <a:off x="-1035264" y="2042331"/>
            <a:ext cx="2537029" cy="5143453"/>
            <a:chOff x="1463325" y="2079500"/>
            <a:chExt cx="516675" cy="1047525"/>
          </a:xfrm>
        </p:grpSpPr>
        <p:sp>
          <p:nvSpPr>
            <p:cNvPr id="734" name="Google Shape;734;p23"/>
            <p:cNvSpPr/>
            <p:nvPr/>
          </p:nvSpPr>
          <p:spPr>
            <a:xfrm>
              <a:off x="1463325" y="2079500"/>
              <a:ext cx="516675" cy="523975"/>
            </a:xfrm>
            <a:custGeom>
              <a:rect b="b" l="l" r="r" t="t"/>
              <a:pathLst>
                <a:path extrusionOk="0" h="20959" w="20667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3"/>
            <p:cNvSpPr/>
            <p:nvPr/>
          </p:nvSpPr>
          <p:spPr>
            <a:xfrm>
              <a:off x="1526075" y="2358025"/>
              <a:ext cx="101475" cy="245450"/>
            </a:xfrm>
            <a:custGeom>
              <a:rect b="b" l="l" r="r" t="t"/>
              <a:pathLst>
                <a:path extrusionOk="0" h="9818" w="4059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3"/>
            <p:cNvSpPr/>
            <p:nvPr/>
          </p:nvSpPr>
          <p:spPr>
            <a:xfrm>
              <a:off x="1501150" y="2536400"/>
              <a:ext cx="126400" cy="67075"/>
            </a:xfrm>
            <a:custGeom>
              <a:rect b="b" l="l" r="r" t="t"/>
              <a:pathLst>
                <a:path extrusionOk="0" h="2683" w="5056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3"/>
            <p:cNvSpPr/>
            <p:nvPr/>
          </p:nvSpPr>
          <p:spPr>
            <a:xfrm>
              <a:off x="1627525" y="2529100"/>
              <a:ext cx="241575" cy="74375"/>
            </a:xfrm>
            <a:custGeom>
              <a:rect b="b" l="l" r="r" t="t"/>
              <a:pathLst>
                <a:path extrusionOk="0" h="2975" w="9663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3"/>
            <p:cNvSpPr/>
            <p:nvPr/>
          </p:nvSpPr>
          <p:spPr>
            <a:xfrm>
              <a:off x="1616350" y="2450875"/>
              <a:ext cx="147025" cy="152600"/>
            </a:xfrm>
            <a:custGeom>
              <a:rect b="b" l="l" r="r" t="t"/>
              <a:pathLst>
                <a:path extrusionOk="0" h="6104" w="5881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3"/>
            <p:cNvSpPr/>
            <p:nvPr/>
          </p:nvSpPr>
          <p:spPr>
            <a:xfrm>
              <a:off x="1663200" y="2130650"/>
              <a:ext cx="32250" cy="247175"/>
            </a:xfrm>
            <a:custGeom>
              <a:rect b="b" l="l" r="r" t="t"/>
              <a:pathLst>
                <a:path extrusionOk="0" h="9887" w="129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3"/>
            <p:cNvSpPr/>
            <p:nvPr/>
          </p:nvSpPr>
          <p:spPr>
            <a:xfrm>
              <a:off x="1761200" y="2079500"/>
              <a:ext cx="84275" cy="271250"/>
            </a:xfrm>
            <a:custGeom>
              <a:rect b="b" l="l" r="r" t="t"/>
              <a:pathLst>
                <a:path extrusionOk="0" h="10850" w="3371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3"/>
            <p:cNvSpPr/>
            <p:nvPr/>
          </p:nvSpPr>
          <p:spPr>
            <a:xfrm>
              <a:off x="1526075" y="2254450"/>
              <a:ext cx="90300" cy="196450"/>
            </a:xfrm>
            <a:custGeom>
              <a:rect b="b" l="l" r="r" t="t"/>
              <a:pathLst>
                <a:path extrusionOk="0" h="7858" w="3612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3"/>
            <p:cNvSpPr/>
            <p:nvPr/>
          </p:nvSpPr>
          <p:spPr>
            <a:xfrm>
              <a:off x="1738425" y="2290550"/>
              <a:ext cx="107050" cy="165500"/>
            </a:xfrm>
            <a:custGeom>
              <a:rect b="b" l="l" r="r" t="t"/>
              <a:pathLst>
                <a:path extrusionOk="0" h="6620" w="4282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3"/>
            <p:cNvSpPr/>
            <p:nvPr/>
          </p:nvSpPr>
          <p:spPr>
            <a:xfrm>
              <a:off x="1738425" y="2350725"/>
              <a:ext cx="145300" cy="178400"/>
            </a:xfrm>
            <a:custGeom>
              <a:rect b="b" l="l" r="r" t="t"/>
              <a:pathLst>
                <a:path extrusionOk="0" h="7136" w="5812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3"/>
            <p:cNvSpPr/>
            <p:nvPr/>
          </p:nvSpPr>
          <p:spPr>
            <a:xfrm>
              <a:off x="1832125" y="2404875"/>
              <a:ext cx="61500" cy="172825"/>
            </a:xfrm>
            <a:custGeom>
              <a:rect b="b" l="l" r="r" t="t"/>
              <a:pathLst>
                <a:path extrusionOk="0" h="6913" w="246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3"/>
            <p:cNvSpPr/>
            <p:nvPr/>
          </p:nvSpPr>
          <p:spPr>
            <a:xfrm>
              <a:off x="1763350" y="2404875"/>
              <a:ext cx="120375" cy="158200"/>
            </a:xfrm>
            <a:custGeom>
              <a:rect b="b" l="l" r="r" t="t"/>
              <a:pathLst>
                <a:path extrusionOk="0" h="6328" w="4815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3"/>
            <p:cNvSpPr/>
            <p:nvPr/>
          </p:nvSpPr>
          <p:spPr>
            <a:xfrm>
              <a:off x="1862650" y="2546300"/>
              <a:ext cx="98450" cy="31400"/>
            </a:xfrm>
            <a:custGeom>
              <a:rect b="b" l="l" r="r" t="t"/>
              <a:pathLst>
                <a:path extrusionOk="0" h="1256" w="3938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3"/>
            <p:cNvSpPr/>
            <p:nvPr/>
          </p:nvSpPr>
          <p:spPr>
            <a:xfrm>
              <a:off x="1616350" y="2416050"/>
              <a:ext cx="122100" cy="40000"/>
            </a:xfrm>
            <a:custGeom>
              <a:rect b="b" l="l" r="r" t="t"/>
              <a:pathLst>
                <a:path extrusionOk="0" h="1600" w="4884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3"/>
            <p:cNvSpPr/>
            <p:nvPr/>
          </p:nvSpPr>
          <p:spPr>
            <a:xfrm>
              <a:off x="1463325" y="2603450"/>
              <a:ext cx="516675" cy="523575"/>
            </a:xfrm>
            <a:custGeom>
              <a:rect b="b" l="l" r="r" t="t"/>
              <a:pathLst>
                <a:path extrusionOk="0" h="20943" w="20667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1" name="Google Shape;751;p24"/>
          <p:cNvSpPr txBox="1"/>
          <p:nvPr>
            <p:ph idx="1" type="subTitle"/>
          </p:nvPr>
        </p:nvSpPr>
        <p:spPr>
          <a:xfrm>
            <a:off x="2234348" y="18999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24"/>
          <p:cNvSpPr txBox="1"/>
          <p:nvPr>
            <p:ph idx="2" type="subTitle"/>
          </p:nvPr>
        </p:nvSpPr>
        <p:spPr>
          <a:xfrm>
            <a:off x="4931452" y="18999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24"/>
          <p:cNvSpPr txBox="1"/>
          <p:nvPr>
            <p:ph idx="3" type="subTitle"/>
          </p:nvPr>
        </p:nvSpPr>
        <p:spPr>
          <a:xfrm>
            <a:off x="2234348" y="33333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24"/>
          <p:cNvSpPr txBox="1"/>
          <p:nvPr>
            <p:ph idx="4" type="subTitle"/>
          </p:nvPr>
        </p:nvSpPr>
        <p:spPr>
          <a:xfrm>
            <a:off x="4931452" y="33333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5" name="Google Shape;755;p24"/>
          <p:cNvSpPr txBox="1"/>
          <p:nvPr>
            <p:ph idx="5" type="subTitle"/>
          </p:nvPr>
        </p:nvSpPr>
        <p:spPr>
          <a:xfrm>
            <a:off x="2234348" y="16163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6" name="Google Shape;756;p24"/>
          <p:cNvSpPr txBox="1"/>
          <p:nvPr>
            <p:ph idx="6" type="subTitle"/>
          </p:nvPr>
        </p:nvSpPr>
        <p:spPr>
          <a:xfrm>
            <a:off x="2234348" y="30498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7" name="Google Shape;757;p24"/>
          <p:cNvSpPr txBox="1"/>
          <p:nvPr>
            <p:ph idx="7" type="subTitle"/>
          </p:nvPr>
        </p:nvSpPr>
        <p:spPr>
          <a:xfrm>
            <a:off x="4931448" y="16163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8" name="Google Shape;758;p24"/>
          <p:cNvSpPr txBox="1"/>
          <p:nvPr>
            <p:ph idx="8" type="subTitle"/>
          </p:nvPr>
        </p:nvSpPr>
        <p:spPr>
          <a:xfrm>
            <a:off x="4931448" y="30498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9" name="Google Shape;759;p24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0" name="Google Shape;760;p24"/>
          <p:cNvGrpSpPr/>
          <p:nvPr/>
        </p:nvGrpSpPr>
        <p:grpSpPr>
          <a:xfrm>
            <a:off x="7115445" y="3207427"/>
            <a:ext cx="5098569" cy="2727209"/>
            <a:chOff x="3090225" y="3044025"/>
            <a:chExt cx="986050" cy="527425"/>
          </a:xfrm>
        </p:grpSpPr>
        <p:sp>
          <p:nvSpPr>
            <p:cNvPr id="761" name="Google Shape;761;p24"/>
            <p:cNvSpPr/>
            <p:nvPr/>
          </p:nvSpPr>
          <p:spPr>
            <a:xfrm>
              <a:off x="3090225" y="3307950"/>
              <a:ext cx="986050" cy="263500"/>
            </a:xfrm>
            <a:custGeom>
              <a:rect b="b" l="l" r="r" t="t"/>
              <a:pathLst>
                <a:path extrusionOk="0" h="10540" w="39442">
                  <a:moveTo>
                    <a:pt x="36828" y="0"/>
                  </a:moveTo>
                  <a:lnTo>
                    <a:pt x="34318" y="0"/>
                  </a:lnTo>
                  <a:lnTo>
                    <a:pt x="29229" y="0"/>
                  </a:lnTo>
                  <a:lnTo>
                    <a:pt x="24071" y="0"/>
                  </a:lnTo>
                  <a:lnTo>
                    <a:pt x="19188" y="0"/>
                  </a:lnTo>
                  <a:lnTo>
                    <a:pt x="16816" y="0"/>
                  </a:lnTo>
                  <a:lnTo>
                    <a:pt x="11709" y="0"/>
                  </a:lnTo>
                  <a:lnTo>
                    <a:pt x="7015" y="0"/>
                  </a:lnTo>
                  <a:lnTo>
                    <a:pt x="4505" y="0"/>
                  </a:lnTo>
                  <a:lnTo>
                    <a:pt x="1" y="0"/>
                  </a:lnTo>
                  <a:lnTo>
                    <a:pt x="929" y="654"/>
                  </a:lnTo>
                  <a:lnTo>
                    <a:pt x="2373" y="1256"/>
                  </a:lnTo>
                  <a:lnTo>
                    <a:pt x="4505" y="516"/>
                  </a:lnTo>
                  <a:lnTo>
                    <a:pt x="7015" y="3061"/>
                  </a:lnTo>
                  <a:lnTo>
                    <a:pt x="9182" y="3766"/>
                  </a:lnTo>
                  <a:lnTo>
                    <a:pt x="13119" y="3319"/>
                  </a:lnTo>
                  <a:lnTo>
                    <a:pt x="15371" y="4900"/>
                  </a:lnTo>
                  <a:lnTo>
                    <a:pt x="18380" y="9216"/>
                  </a:lnTo>
                  <a:lnTo>
                    <a:pt x="22885" y="10540"/>
                  </a:lnTo>
                  <a:lnTo>
                    <a:pt x="23658" y="6964"/>
                  </a:lnTo>
                  <a:lnTo>
                    <a:pt x="27235" y="6104"/>
                  </a:lnTo>
                  <a:lnTo>
                    <a:pt x="29263" y="4178"/>
                  </a:lnTo>
                  <a:lnTo>
                    <a:pt x="32014" y="4178"/>
                  </a:lnTo>
                  <a:lnTo>
                    <a:pt x="34524" y="1341"/>
                  </a:lnTo>
                  <a:lnTo>
                    <a:pt x="36536" y="1926"/>
                  </a:lnTo>
                  <a:lnTo>
                    <a:pt x="39442" y="0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4"/>
            <p:cNvSpPr/>
            <p:nvPr/>
          </p:nvSpPr>
          <p:spPr>
            <a:xfrm>
              <a:off x="3090225" y="3044025"/>
              <a:ext cx="986050" cy="263950"/>
            </a:xfrm>
            <a:custGeom>
              <a:rect b="b" l="l" r="r" t="t"/>
              <a:pathLst>
                <a:path extrusionOk="0" h="10558" w="39442">
                  <a:moveTo>
                    <a:pt x="38496" y="9887"/>
                  </a:moveTo>
                  <a:lnTo>
                    <a:pt x="37052" y="9302"/>
                  </a:lnTo>
                  <a:lnTo>
                    <a:pt x="34920" y="10024"/>
                  </a:lnTo>
                  <a:lnTo>
                    <a:pt x="32410" y="7480"/>
                  </a:lnTo>
                  <a:lnTo>
                    <a:pt x="30243" y="6775"/>
                  </a:lnTo>
                  <a:lnTo>
                    <a:pt x="26306" y="7222"/>
                  </a:lnTo>
                  <a:lnTo>
                    <a:pt x="24054" y="5657"/>
                  </a:lnTo>
                  <a:lnTo>
                    <a:pt x="21045" y="1325"/>
                  </a:lnTo>
                  <a:lnTo>
                    <a:pt x="16540" y="1"/>
                  </a:lnTo>
                  <a:lnTo>
                    <a:pt x="15767" y="3577"/>
                  </a:lnTo>
                  <a:lnTo>
                    <a:pt x="12191" y="4437"/>
                  </a:lnTo>
                  <a:lnTo>
                    <a:pt x="10162" y="6379"/>
                  </a:lnTo>
                  <a:lnTo>
                    <a:pt x="7411" y="6379"/>
                  </a:lnTo>
                  <a:lnTo>
                    <a:pt x="4901" y="9199"/>
                  </a:lnTo>
                  <a:lnTo>
                    <a:pt x="2889" y="8615"/>
                  </a:lnTo>
                  <a:lnTo>
                    <a:pt x="1" y="10557"/>
                  </a:lnTo>
                  <a:lnTo>
                    <a:pt x="22610" y="10557"/>
                  </a:lnTo>
                  <a:lnTo>
                    <a:pt x="32410" y="10557"/>
                  </a:lnTo>
                  <a:lnTo>
                    <a:pt x="39442" y="105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4"/>
            <p:cNvSpPr/>
            <p:nvPr/>
          </p:nvSpPr>
          <p:spPr>
            <a:xfrm>
              <a:off x="3212725" y="3203500"/>
              <a:ext cx="132425" cy="104475"/>
            </a:xfrm>
            <a:custGeom>
              <a:rect b="b" l="l" r="r" t="t"/>
              <a:pathLst>
                <a:path extrusionOk="0" h="4179" w="5297">
                  <a:moveTo>
                    <a:pt x="1" y="2820"/>
                  </a:moveTo>
                  <a:lnTo>
                    <a:pt x="2511" y="0"/>
                  </a:lnTo>
                  <a:lnTo>
                    <a:pt x="5296" y="4178"/>
                  </a:lnTo>
                  <a:lnTo>
                    <a:pt x="224" y="41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4"/>
            <p:cNvSpPr/>
            <p:nvPr/>
          </p:nvSpPr>
          <p:spPr>
            <a:xfrm>
              <a:off x="3155125" y="3274000"/>
              <a:ext cx="63225" cy="33975"/>
            </a:xfrm>
            <a:custGeom>
              <a:rect b="b" l="l" r="r" t="t"/>
              <a:pathLst>
                <a:path extrusionOk="0" h="1359" w="2529">
                  <a:moveTo>
                    <a:pt x="2305" y="0"/>
                  </a:moveTo>
                  <a:lnTo>
                    <a:pt x="413" y="361"/>
                  </a:lnTo>
                  <a:lnTo>
                    <a:pt x="1" y="1358"/>
                  </a:lnTo>
                  <a:lnTo>
                    <a:pt x="2528" y="1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3090225" y="3283025"/>
              <a:ext cx="75250" cy="24950"/>
            </a:xfrm>
            <a:custGeom>
              <a:rect b="b" l="l" r="r" t="t"/>
              <a:pathLst>
                <a:path extrusionOk="0" h="998" w="3010">
                  <a:moveTo>
                    <a:pt x="3009" y="0"/>
                  </a:moveTo>
                  <a:lnTo>
                    <a:pt x="1" y="997"/>
                  </a:lnTo>
                  <a:lnTo>
                    <a:pt x="2597" y="9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4"/>
            <p:cNvSpPr/>
            <p:nvPr/>
          </p:nvSpPr>
          <p:spPr>
            <a:xfrm>
              <a:off x="3275475" y="3203500"/>
              <a:ext cx="72250" cy="104475"/>
            </a:xfrm>
            <a:custGeom>
              <a:rect b="b" l="l" r="r" t="t"/>
              <a:pathLst>
                <a:path extrusionOk="0" h="4179" w="2890">
                  <a:moveTo>
                    <a:pt x="2786" y="4178"/>
                  </a:moveTo>
                  <a:lnTo>
                    <a:pt x="2270" y="379"/>
                  </a:lnTo>
                  <a:lnTo>
                    <a:pt x="2889" y="1393"/>
                  </a:lnTo>
                  <a:lnTo>
                    <a:pt x="275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4"/>
            <p:cNvSpPr/>
            <p:nvPr/>
          </p:nvSpPr>
          <p:spPr>
            <a:xfrm>
              <a:off x="3345125" y="3248200"/>
              <a:ext cx="128975" cy="59775"/>
            </a:xfrm>
            <a:custGeom>
              <a:rect b="b" l="l" r="r" t="t"/>
              <a:pathLst>
                <a:path extrusionOk="0" h="2391" w="5159">
                  <a:moveTo>
                    <a:pt x="0" y="2390"/>
                  </a:moveTo>
                  <a:lnTo>
                    <a:pt x="1599" y="1"/>
                  </a:lnTo>
                  <a:lnTo>
                    <a:pt x="4556" y="1531"/>
                  </a:lnTo>
                  <a:lnTo>
                    <a:pt x="5158" y="2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3385100" y="3219825"/>
              <a:ext cx="136275" cy="66650"/>
            </a:xfrm>
            <a:custGeom>
              <a:rect b="b" l="l" r="r" t="t"/>
              <a:pathLst>
                <a:path extrusionOk="0" h="2666" w="5451">
                  <a:moveTo>
                    <a:pt x="0" y="1136"/>
                  </a:moveTo>
                  <a:lnTo>
                    <a:pt x="5450" y="1"/>
                  </a:lnTo>
                  <a:lnTo>
                    <a:pt x="2957" y="26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3459025" y="3219825"/>
              <a:ext cx="137125" cy="88150"/>
            </a:xfrm>
            <a:custGeom>
              <a:rect b="b" l="l" r="r" t="t"/>
              <a:pathLst>
                <a:path extrusionOk="0" h="3526" w="5485">
                  <a:moveTo>
                    <a:pt x="602" y="3525"/>
                  </a:moveTo>
                  <a:lnTo>
                    <a:pt x="5485" y="3525"/>
                  </a:lnTo>
                  <a:lnTo>
                    <a:pt x="2493" y="1"/>
                  </a:lnTo>
                  <a:lnTo>
                    <a:pt x="0" y="26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3464175" y="3133450"/>
              <a:ext cx="57200" cy="86400"/>
            </a:xfrm>
            <a:custGeom>
              <a:rect b="b" l="l" r="r" t="t"/>
              <a:pathLst>
                <a:path extrusionOk="0" h="3456" w="2288">
                  <a:moveTo>
                    <a:pt x="2287" y="3456"/>
                  </a:moveTo>
                  <a:lnTo>
                    <a:pt x="1" y="1702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3385100" y="3176000"/>
              <a:ext cx="136275" cy="72225"/>
            </a:xfrm>
            <a:custGeom>
              <a:rect b="b" l="l" r="r" t="t"/>
              <a:pathLst>
                <a:path extrusionOk="0" h="2889" w="5451">
                  <a:moveTo>
                    <a:pt x="3164" y="0"/>
                  </a:moveTo>
                  <a:lnTo>
                    <a:pt x="310" y="1754"/>
                  </a:lnTo>
                  <a:lnTo>
                    <a:pt x="0" y="2889"/>
                  </a:lnTo>
                  <a:lnTo>
                    <a:pt x="5450" y="17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4"/>
            <p:cNvSpPr/>
            <p:nvPr/>
          </p:nvSpPr>
          <p:spPr>
            <a:xfrm>
              <a:off x="3344250" y="3133450"/>
              <a:ext cx="140150" cy="70075"/>
            </a:xfrm>
            <a:custGeom>
              <a:rect b="b" l="l" r="r" t="t"/>
              <a:pathLst>
                <a:path extrusionOk="0" h="2803" w="5606">
                  <a:moveTo>
                    <a:pt x="1" y="2802"/>
                  </a:moveTo>
                  <a:lnTo>
                    <a:pt x="2270" y="1221"/>
                  </a:lnTo>
                  <a:lnTo>
                    <a:pt x="4798" y="860"/>
                  </a:lnTo>
                  <a:lnTo>
                    <a:pt x="4798" y="1702"/>
                  </a:lnTo>
                  <a:lnTo>
                    <a:pt x="5606" y="0"/>
                  </a:lnTo>
                  <a:lnTo>
                    <a:pt x="2030" y="8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4"/>
            <p:cNvSpPr/>
            <p:nvPr/>
          </p:nvSpPr>
          <p:spPr>
            <a:xfrm>
              <a:off x="3344250" y="3203500"/>
              <a:ext cx="48600" cy="44725"/>
            </a:xfrm>
            <a:custGeom>
              <a:rect b="b" l="l" r="r" t="t"/>
              <a:pathLst>
                <a:path extrusionOk="0" h="1789" w="1944">
                  <a:moveTo>
                    <a:pt x="1944" y="654"/>
                  </a:moveTo>
                  <a:lnTo>
                    <a:pt x="1" y="0"/>
                  </a:lnTo>
                  <a:lnTo>
                    <a:pt x="138" y="1393"/>
                  </a:lnTo>
                  <a:lnTo>
                    <a:pt x="1634" y="17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3521350" y="3219825"/>
              <a:ext cx="153475" cy="88150"/>
            </a:xfrm>
            <a:custGeom>
              <a:rect b="b" l="l" r="r" t="t"/>
              <a:pathLst>
                <a:path extrusionOk="0" h="3526" w="6139">
                  <a:moveTo>
                    <a:pt x="0" y="1"/>
                  </a:moveTo>
                  <a:lnTo>
                    <a:pt x="6138" y="2494"/>
                  </a:lnTo>
                  <a:lnTo>
                    <a:pt x="2992" y="35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4"/>
            <p:cNvSpPr/>
            <p:nvPr/>
          </p:nvSpPr>
          <p:spPr>
            <a:xfrm>
              <a:off x="3596125" y="3248200"/>
              <a:ext cx="187000" cy="59775"/>
            </a:xfrm>
            <a:custGeom>
              <a:rect b="b" l="l" r="r" t="t"/>
              <a:pathLst>
                <a:path extrusionOk="0" h="2391" w="7480">
                  <a:moveTo>
                    <a:pt x="3147" y="1359"/>
                  </a:moveTo>
                  <a:lnTo>
                    <a:pt x="5073" y="1"/>
                  </a:lnTo>
                  <a:lnTo>
                    <a:pt x="7480" y="2390"/>
                  </a:lnTo>
                  <a:lnTo>
                    <a:pt x="1" y="2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4"/>
            <p:cNvSpPr/>
            <p:nvPr/>
          </p:nvSpPr>
          <p:spPr>
            <a:xfrm>
              <a:off x="3521350" y="3188025"/>
              <a:ext cx="201600" cy="94150"/>
            </a:xfrm>
            <a:custGeom>
              <a:rect b="b" l="l" r="r" t="t"/>
              <a:pathLst>
                <a:path extrusionOk="0" h="3766" w="8064">
                  <a:moveTo>
                    <a:pt x="0" y="1273"/>
                  </a:moveTo>
                  <a:lnTo>
                    <a:pt x="5365" y="1"/>
                  </a:lnTo>
                  <a:lnTo>
                    <a:pt x="8064" y="2408"/>
                  </a:lnTo>
                  <a:lnTo>
                    <a:pt x="6138" y="37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3484375" y="3044025"/>
              <a:ext cx="207200" cy="141450"/>
            </a:xfrm>
            <a:custGeom>
              <a:rect b="b" l="l" r="r" t="t"/>
              <a:pathLst>
                <a:path extrusionOk="0" h="5658" w="8288">
                  <a:moveTo>
                    <a:pt x="1" y="3577"/>
                  </a:moveTo>
                  <a:lnTo>
                    <a:pt x="1187" y="1136"/>
                  </a:lnTo>
                  <a:lnTo>
                    <a:pt x="1479" y="5314"/>
                  </a:lnTo>
                  <a:lnTo>
                    <a:pt x="4144" y="3715"/>
                  </a:lnTo>
                  <a:lnTo>
                    <a:pt x="4952" y="1823"/>
                  </a:lnTo>
                  <a:lnTo>
                    <a:pt x="8288" y="5657"/>
                  </a:lnTo>
                  <a:lnTo>
                    <a:pt x="5279" y="132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3521350" y="3181150"/>
              <a:ext cx="134125" cy="38700"/>
            </a:xfrm>
            <a:custGeom>
              <a:rect b="b" l="l" r="r" t="t"/>
              <a:pathLst>
                <a:path extrusionOk="0" h="1548" w="5365">
                  <a:moveTo>
                    <a:pt x="0" y="1548"/>
                  </a:moveTo>
                  <a:lnTo>
                    <a:pt x="1943" y="0"/>
                  </a:lnTo>
                  <a:lnTo>
                    <a:pt x="5365" y="2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4"/>
            <p:cNvSpPr/>
            <p:nvPr/>
          </p:nvSpPr>
          <p:spPr>
            <a:xfrm>
              <a:off x="3655450" y="3188025"/>
              <a:ext cx="92450" cy="60200"/>
            </a:xfrm>
            <a:custGeom>
              <a:rect b="b" l="l" r="r" t="t"/>
              <a:pathLst>
                <a:path extrusionOk="0" h="2408" w="3698">
                  <a:moveTo>
                    <a:pt x="1" y="1"/>
                  </a:moveTo>
                  <a:lnTo>
                    <a:pt x="3697" y="1462"/>
                  </a:lnTo>
                  <a:lnTo>
                    <a:pt x="2700" y="24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3722925" y="3224550"/>
              <a:ext cx="128550" cy="83425"/>
            </a:xfrm>
            <a:custGeom>
              <a:rect b="b" l="l" r="r" t="t"/>
              <a:pathLst>
                <a:path extrusionOk="0" h="3337" w="5142">
                  <a:moveTo>
                    <a:pt x="998" y="1"/>
                  </a:moveTo>
                  <a:lnTo>
                    <a:pt x="5142" y="947"/>
                  </a:lnTo>
                  <a:lnTo>
                    <a:pt x="2408" y="3336"/>
                  </a:lnTo>
                  <a:lnTo>
                    <a:pt x="1" y="9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3783100" y="3248200"/>
              <a:ext cx="180125" cy="59775"/>
            </a:xfrm>
            <a:custGeom>
              <a:rect b="b" l="l" r="r" t="t"/>
              <a:pathLst>
                <a:path extrusionOk="0" h="2391" w="7205">
                  <a:moveTo>
                    <a:pt x="2735" y="1"/>
                  </a:moveTo>
                  <a:lnTo>
                    <a:pt x="7205" y="1857"/>
                  </a:lnTo>
                  <a:lnTo>
                    <a:pt x="7205" y="2390"/>
                  </a:lnTo>
                  <a:lnTo>
                    <a:pt x="1" y="2390"/>
                  </a:lnTo>
                  <a:close/>
                </a:path>
              </a:pathLst>
            </a:custGeom>
            <a:solidFill>
              <a:srgbClr val="45AB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3747875" y="3213375"/>
              <a:ext cx="215350" cy="81275"/>
            </a:xfrm>
            <a:custGeom>
              <a:rect b="b" l="l" r="r" t="t"/>
              <a:pathLst>
                <a:path extrusionOk="0" h="3251" w="8614">
                  <a:moveTo>
                    <a:pt x="0" y="448"/>
                  </a:moveTo>
                  <a:lnTo>
                    <a:pt x="3679" y="362"/>
                  </a:lnTo>
                  <a:lnTo>
                    <a:pt x="8614" y="3250"/>
                  </a:lnTo>
                  <a:lnTo>
                    <a:pt x="6104" y="706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3963200" y="3294625"/>
              <a:ext cx="113075" cy="13350"/>
            </a:xfrm>
            <a:custGeom>
              <a:rect b="b" l="l" r="r" t="t"/>
              <a:pathLst>
                <a:path extrusionOk="0" h="534" w="4523">
                  <a:moveTo>
                    <a:pt x="1" y="0"/>
                  </a:moveTo>
                  <a:lnTo>
                    <a:pt x="4523" y="533"/>
                  </a:lnTo>
                  <a:lnTo>
                    <a:pt x="1" y="5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3963200" y="3276575"/>
              <a:ext cx="89450" cy="18075"/>
            </a:xfrm>
            <a:custGeom>
              <a:rect b="b" l="l" r="r" t="t"/>
              <a:pathLst>
                <a:path extrusionOk="0" h="723" w="3578">
                  <a:moveTo>
                    <a:pt x="1" y="722"/>
                  </a:moveTo>
                  <a:lnTo>
                    <a:pt x="2030" y="327"/>
                  </a:lnTo>
                  <a:lnTo>
                    <a:pt x="3577" y="585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3132775" y="3259375"/>
              <a:ext cx="79975" cy="28825"/>
            </a:xfrm>
            <a:custGeom>
              <a:rect b="b" l="l" r="r" t="t"/>
              <a:pathLst>
                <a:path extrusionOk="0" h="1153" w="3199">
                  <a:moveTo>
                    <a:pt x="1187" y="1"/>
                  </a:moveTo>
                  <a:lnTo>
                    <a:pt x="1" y="1153"/>
                  </a:lnTo>
                  <a:lnTo>
                    <a:pt x="1961" y="413"/>
                  </a:lnTo>
                  <a:lnTo>
                    <a:pt x="3199" y="5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6" name="Google Shape;786;p24"/>
          <p:cNvGrpSpPr/>
          <p:nvPr/>
        </p:nvGrpSpPr>
        <p:grpSpPr>
          <a:xfrm flipH="1">
            <a:off x="-469421" y="3074870"/>
            <a:ext cx="1459659" cy="2959258"/>
            <a:chOff x="1463325" y="2079500"/>
            <a:chExt cx="516675" cy="1047525"/>
          </a:xfrm>
        </p:grpSpPr>
        <p:sp>
          <p:nvSpPr>
            <p:cNvPr id="787" name="Google Shape;787;p24"/>
            <p:cNvSpPr/>
            <p:nvPr/>
          </p:nvSpPr>
          <p:spPr>
            <a:xfrm>
              <a:off x="1463325" y="2079500"/>
              <a:ext cx="516675" cy="523975"/>
            </a:xfrm>
            <a:custGeom>
              <a:rect b="b" l="l" r="r" t="t"/>
              <a:pathLst>
                <a:path extrusionOk="0" h="20959" w="20667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1526075" y="2358025"/>
              <a:ext cx="101475" cy="245450"/>
            </a:xfrm>
            <a:custGeom>
              <a:rect b="b" l="l" r="r" t="t"/>
              <a:pathLst>
                <a:path extrusionOk="0" h="9818" w="4059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1501150" y="2536400"/>
              <a:ext cx="126400" cy="67075"/>
            </a:xfrm>
            <a:custGeom>
              <a:rect b="b" l="l" r="r" t="t"/>
              <a:pathLst>
                <a:path extrusionOk="0" h="2683" w="5056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1627525" y="2529100"/>
              <a:ext cx="241575" cy="74375"/>
            </a:xfrm>
            <a:custGeom>
              <a:rect b="b" l="l" r="r" t="t"/>
              <a:pathLst>
                <a:path extrusionOk="0" h="2975" w="9663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1616350" y="2450875"/>
              <a:ext cx="147025" cy="152600"/>
            </a:xfrm>
            <a:custGeom>
              <a:rect b="b" l="l" r="r" t="t"/>
              <a:pathLst>
                <a:path extrusionOk="0" h="6104" w="5881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1663200" y="2130650"/>
              <a:ext cx="32250" cy="247175"/>
            </a:xfrm>
            <a:custGeom>
              <a:rect b="b" l="l" r="r" t="t"/>
              <a:pathLst>
                <a:path extrusionOk="0" h="9887" w="129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1761200" y="2079500"/>
              <a:ext cx="84275" cy="271250"/>
            </a:xfrm>
            <a:custGeom>
              <a:rect b="b" l="l" r="r" t="t"/>
              <a:pathLst>
                <a:path extrusionOk="0" h="10850" w="3371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1526075" y="2254450"/>
              <a:ext cx="90300" cy="196450"/>
            </a:xfrm>
            <a:custGeom>
              <a:rect b="b" l="l" r="r" t="t"/>
              <a:pathLst>
                <a:path extrusionOk="0" h="7858" w="3612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1738425" y="2290550"/>
              <a:ext cx="107050" cy="165500"/>
            </a:xfrm>
            <a:custGeom>
              <a:rect b="b" l="l" r="r" t="t"/>
              <a:pathLst>
                <a:path extrusionOk="0" h="6620" w="4282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1738425" y="2350725"/>
              <a:ext cx="145300" cy="178400"/>
            </a:xfrm>
            <a:custGeom>
              <a:rect b="b" l="l" r="r" t="t"/>
              <a:pathLst>
                <a:path extrusionOk="0" h="7136" w="5812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1832125" y="2404875"/>
              <a:ext cx="61500" cy="172825"/>
            </a:xfrm>
            <a:custGeom>
              <a:rect b="b" l="l" r="r" t="t"/>
              <a:pathLst>
                <a:path extrusionOk="0" h="6913" w="246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1763350" y="2404875"/>
              <a:ext cx="120375" cy="158200"/>
            </a:xfrm>
            <a:custGeom>
              <a:rect b="b" l="l" r="r" t="t"/>
              <a:pathLst>
                <a:path extrusionOk="0" h="6328" w="4815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1862650" y="2546300"/>
              <a:ext cx="98450" cy="31400"/>
            </a:xfrm>
            <a:custGeom>
              <a:rect b="b" l="l" r="r" t="t"/>
              <a:pathLst>
                <a:path extrusionOk="0" h="1256" w="3938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1616350" y="2416050"/>
              <a:ext cx="122100" cy="40000"/>
            </a:xfrm>
            <a:custGeom>
              <a:rect b="b" l="l" r="r" t="t"/>
              <a:pathLst>
                <a:path extrusionOk="0" h="1600" w="4884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1463325" y="2603450"/>
              <a:ext cx="516675" cy="523575"/>
            </a:xfrm>
            <a:custGeom>
              <a:rect b="b" l="l" r="r" t="t"/>
              <a:pathLst>
                <a:path extrusionOk="0" h="20943" w="20667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4" name="Google Shape;804;p25"/>
          <p:cNvSpPr txBox="1"/>
          <p:nvPr>
            <p:ph idx="1" type="subTitle"/>
          </p:nvPr>
        </p:nvSpPr>
        <p:spPr>
          <a:xfrm>
            <a:off x="1112605" y="19424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5" name="Google Shape;805;p25"/>
          <p:cNvSpPr txBox="1"/>
          <p:nvPr>
            <p:ph idx="2" type="subTitle"/>
          </p:nvPr>
        </p:nvSpPr>
        <p:spPr>
          <a:xfrm>
            <a:off x="3582450" y="19424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25"/>
          <p:cNvSpPr txBox="1"/>
          <p:nvPr>
            <p:ph idx="3" type="subTitle"/>
          </p:nvPr>
        </p:nvSpPr>
        <p:spPr>
          <a:xfrm>
            <a:off x="2349480" y="33758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25"/>
          <p:cNvSpPr txBox="1"/>
          <p:nvPr>
            <p:ph idx="4" type="subTitle"/>
          </p:nvPr>
        </p:nvSpPr>
        <p:spPr>
          <a:xfrm>
            <a:off x="4819325" y="33758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25"/>
          <p:cNvSpPr txBox="1"/>
          <p:nvPr>
            <p:ph idx="5" type="subTitle"/>
          </p:nvPr>
        </p:nvSpPr>
        <p:spPr>
          <a:xfrm>
            <a:off x="6052295" y="19424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25"/>
          <p:cNvSpPr txBox="1"/>
          <p:nvPr>
            <p:ph idx="6" type="subTitle"/>
          </p:nvPr>
        </p:nvSpPr>
        <p:spPr>
          <a:xfrm>
            <a:off x="1111105" y="16809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0" name="Google Shape;810;p25"/>
          <p:cNvSpPr txBox="1"/>
          <p:nvPr>
            <p:ph idx="7" type="subTitle"/>
          </p:nvPr>
        </p:nvSpPr>
        <p:spPr>
          <a:xfrm>
            <a:off x="3580950" y="16809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1" name="Google Shape;811;p25"/>
          <p:cNvSpPr txBox="1"/>
          <p:nvPr>
            <p:ph idx="8" type="subTitle"/>
          </p:nvPr>
        </p:nvSpPr>
        <p:spPr>
          <a:xfrm>
            <a:off x="6050795" y="16809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2" name="Google Shape;812;p25"/>
          <p:cNvSpPr txBox="1"/>
          <p:nvPr>
            <p:ph idx="9" type="subTitle"/>
          </p:nvPr>
        </p:nvSpPr>
        <p:spPr>
          <a:xfrm>
            <a:off x="2347980" y="31132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3" name="Google Shape;813;p25"/>
          <p:cNvSpPr txBox="1"/>
          <p:nvPr>
            <p:ph idx="13" type="subTitle"/>
          </p:nvPr>
        </p:nvSpPr>
        <p:spPr>
          <a:xfrm>
            <a:off x="4817825" y="31132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4" name="Google Shape;814;p25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5" name="Google Shape;815;p25"/>
          <p:cNvGrpSpPr/>
          <p:nvPr/>
        </p:nvGrpSpPr>
        <p:grpSpPr>
          <a:xfrm>
            <a:off x="-469421" y="3074870"/>
            <a:ext cx="1459659" cy="2959258"/>
            <a:chOff x="1463325" y="2079500"/>
            <a:chExt cx="516675" cy="1047525"/>
          </a:xfrm>
        </p:grpSpPr>
        <p:sp>
          <p:nvSpPr>
            <p:cNvPr id="816" name="Google Shape;816;p25"/>
            <p:cNvSpPr/>
            <p:nvPr/>
          </p:nvSpPr>
          <p:spPr>
            <a:xfrm>
              <a:off x="1463325" y="2079500"/>
              <a:ext cx="516675" cy="523975"/>
            </a:xfrm>
            <a:custGeom>
              <a:rect b="b" l="l" r="r" t="t"/>
              <a:pathLst>
                <a:path extrusionOk="0" h="20959" w="20667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1526075" y="2358025"/>
              <a:ext cx="101475" cy="245450"/>
            </a:xfrm>
            <a:custGeom>
              <a:rect b="b" l="l" r="r" t="t"/>
              <a:pathLst>
                <a:path extrusionOk="0" h="9818" w="4059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5"/>
            <p:cNvSpPr/>
            <p:nvPr/>
          </p:nvSpPr>
          <p:spPr>
            <a:xfrm>
              <a:off x="1501150" y="2536400"/>
              <a:ext cx="126400" cy="67075"/>
            </a:xfrm>
            <a:custGeom>
              <a:rect b="b" l="l" r="r" t="t"/>
              <a:pathLst>
                <a:path extrusionOk="0" h="2683" w="5056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5"/>
            <p:cNvSpPr/>
            <p:nvPr/>
          </p:nvSpPr>
          <p:spPr>
            <a:xfrm>
              <a:off x="1627525" y="2529100"/>
              <a:ext cx="241575" cy="74375"/>
            </a:xfrm>
            <a:custGeom>
              <a:rect b="b" l="l" r="r" t="t"/>
              <a:pathLst>
                <a:path extrusionOk="0" h="2975" w="9663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5"/>
            <p:cNvSpPr/>
            <p:nvPr/>
          </p:nvSpPr>
          <p:spPr>
            <a:xfrm>
              <a:off x="1616350" y="2450875"/>
              <a:ext cx="147025" cy="152600"/>
            </a:xfrm>
            <a:custGeom>
              <a:rect b="b" l="l" r="r" t="t"/>
              <a:pathLst>
                <a:path extrusionOk="0" h="6104" w="5881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5"/>
            <p:cNvSpPr/>
            <p:nvPr/>
          </p:nvSpPr>
          <p:spPr>
            <a:xfrm>
              <a:off x="1663200" y="2130650"/>
              <a:ext cx="32250" cy="247175"/>
            </a:xfrm>
            <a:custGeom>
              <a:rect b="b" l="l" r="r" t="t"/>
              <a:pathLst>
                <a:path extrusionOk="0" h="9887" w="129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5"/>
            <p:cNvSpPr/>
            <p:nvPr/>
          </p:nvSpPr>
          <p:spPr>
            <a:xfrm>
              <a:off x="1761200" y="2079500"/>
              <a:ext cx="84275" cy="271250"/>
            </a:xfrm>
            <a:custGeom>
              <a:rect b="b" l="l" r="r" t="t"/>
              <a:pathLst>
                <a:path extrusionOk="0" h="10850" w="3371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5"/>
            <p:cNvSpPr/>
            <p:nvPr/>
          </p:nvSpPr>
          <p:spPr>
            <a:xfrm>
              <a:off x="1526075" y="2254450"/>
              <a:ext cx="90300" cy="196450"/>
            </a:xfrm>
            <a:custGeom>
              <a:rect b="b" l="l" r="r" t="t"/>
              <a:pathLst>
                <a:path extrusionOk="0" h="7858" w="3612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5"/>
            <p:cNvSpPr/>
            <p:nvPr/>
          </p:nvSpPr>
          <p:spPr>
            <a:xfrm>
              <a:off x="1738425" y="2290550"/>
              <a:ext cx="107050" cy="165500"/>
            </a:xfrm>
            <a:custGeom>
              <a:rect b="b" l="l" r="r" t="t"/>
              <a:pathLst>
                <a:path extrusionOk="0" h="6620" w="4282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5"/>
            <p:cNvSpPr/>
            <p:nvPr/>
          </p:nvSpPr>
          <p:spPr>
            <a:xfrm>
              <a:off x="1738425" y="2350725"/>
              <a:ext cx="145300" cy="178400"/>
            </a:xfrm>
            <a:custGeom>
              <a:rect b="b" l="l" r="r" t="t"/>
              <a:pathLst>
                <a:path extrusionOk="0" h="7136" w="5812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5"/>
            <p:cNvSpPr/>
            <p:nvPr/>
          </p:nvSpPr>
          <p:spPr>
            <a:xfrm>
              <a:off x="1832125" y="2404875"/>
              <a:ext cx="61500" cy="172825"/>
            </a:xfrm>
            <a:custGeom>
              <a:rect b="b" l="l" r="r" t="t"/>
              <a:pathLst>
                <a:path extrusionOk="0" h="6913" w="246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5"/>
            <p:cNvSpPr/>
            <p:nvPr/>
          </p:nvSpPr>
          <p:spPr>
            <a:xfrm>
              <a:off x="1763350" y="2404875"/>
              <a:ext cx="120375" cy="158200"/>
            </a:xfrm>
            <a:custGeom>
              <a:rect b="b" l="l" r="r" t="t"/>
              <a:pathLst>
                <a:path extrusionOk="0" h="6328" w="4815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5"/>
            <p:cNvSpPr/>
            <p:nvPr/>
          </p:nvSpPr>
          <p:spPr>
            <a:xfrm>
              <a:off x="1862650" y="2546300"/>
              <a:ext cx="98450" cy="31400"/>
            </a:xfrm>
            <a:custGeom>
              <a:rect b="b" l="l" r="r" t="t"/>
              <a:pathLst>
                <a:path extrusionOk="0" h="1256" w="3938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5"/>
            <p:cNvSpPr/>
            <p:nvPr/>
          </p:nvSpPr>
          <p:spPr>
            <a:xfrm>
              <a:off x="1616350" y="2416050"/>
              <a:ext cx="122100" cy="40000"/>
            </a:xfrm>
            <a:custGeom>
              <a:rect b="b" l="l" r="r" t="t"/>
              <a:pathLst>
                <a:path extrusionOk="0" h="1600" w="4884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5"/>
            <p:cNvSpPr/>
            <p:nvPr/>
          </p:nvSpPr>
          <p:spPr>
            <a:xfrm>
              <a:off x="1463325" y="2603450"/>
              <a:ext cx="516675" cy="523575"/>
            </a:xfrm>
            <a:custGeom>
              <a:rect b="b" l="l" r="r" t="t"/>
              <a:pathLst>
                <a:path extrusionOk="0" h="20943" w="20667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25"/>
          <p:cNvGrpSpPr/>
          <p:nvPr/>
        </p:nvGrpSpPr>
        <p:grpSpPr>
          <a:xfrm flipH="1">
            <a:off x="7478364" y="3438656"/>
            <a:ext cx="5714814" cy="2240816"/>
            <a:chOff x="1332675" y="3126550"/>
            <a:chExt cx="1021725" cy="400625"/>
          </a:xfrm>
        </p:grpSpPr>
        <p:sp>
          <p:nvSpPr>
            <p:cNvPr id="832" name="Google Shape;832;p25"/>
            <p:cNvSpPr/>
            <p:nvPr/>
          </p:nvSpPr>
          <p:spPr>
            <a:xfrm>
              <a:off x="1332675" y="3126550"/>
              <a:ext cx="1021725" cy="200325"/>
            </a:xfrm>
            <a:custGeom>
              <a:rect b="b" l="l" r="r" t="t"/>
              <a:pathLst>
                <a:path extrusionOk="0" h="8013" w="40869">
                  <a:moveTo>
                    <a:pt x="0" y="8013"/>
                  </a:moveTo>
                  <a:lnTo>
                    <a:pt x="2785" y="6655"/>
                  </a:lnTo>
                  <a:lnTo>
                    <a:pt x="4762" y="6981"/>
                  </a:lnTo>
                  <a:lnTo>
                    <a:pt x="6069" y="5331"/>
                  </a:lnTo>
                  <a:lnTo>
                    <a:pt x="8803" y="4677"/>
                  </a:lnTo>
                  <a:lnTo>
                    <a:pt x="11674" y="5279"/>
                  </a:lnTo>
                  <a:lnTo>
                    <a:pt x="15302" y="1136"/>
                  </a:lnTo>
                  <a:lnTo>
                    <a:pt x="21852" y="1"/>
                  </a:lnTo>
                  <a:lnTo>
                    <a:pt x="23090" y="2803"/>
                  </a:lnTo>
                  <a:lnTo>
                    <a:pt x="26787" y="2889"/>
                  </a:lnTo>
                  <a:lnTo>
                    <a:pt x="29572" y="3577"/>
                  </a:lnTo>
                  <a:lnTo>
                    <a:pt x="31515" y="6053"/>
                  </a:lnTo>
                  <a:lnTo>
                    <a:pt x="33853" y="5950"/>
                  </a:lnTo>
                  <a:lnTo>
                    <a:pt x="36260" y="7119"/>
                  </a:lnTo>
                  <a:lnTo>
                    <a:pt x="40868" y="80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5"/>
            <p:cNvSpPr/>
            <p:nvPr/>
          </p:nvSpPr>
          <p:spPr>
            <a:xfrm>
              <a:off x="1473650" y="3243475"/>
              <a:ext cx="220525" cy="83400"/>
            </a:xfrm>
            <a:custGeom>
              <a:rect b="b" l="l" r="r" t="t"/>
              <a:pathLst>
                <a:path extrusionOk="0" h="3336" w="8821">
                  <a:moveTo>
                    <a:pt x="0" y="3336"/>
                  </a:moveTo>
                  <a:lnTo>
                    <a:pt x="430" y="654"/>
                  </a:lnTo>
                  <a:lnTo>
                    <a:pt x="3164" y="0"/>
                  </a:lnTo>
                  <a:lnTo>
                    <a:pt x="8820" y="33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5"/>
            <p:cNvSpPr/>
            <p:nvPr/>
          </p:nvSpPr>
          <p:spPr>
            <a:xfrm>
              <a:off x="1375225" y="3292900"/>
              <a:ext cx="98450" cy="33975"/>
            </a:xfrm>
            <a:custGeom>
              <a:rect b="b" l="l" r="r" t="t"/>
              <a:pathLst>
                <a:path extrusionOk="0" h="1359" w="3938">
                  <a:moveTo>
                    <a:pt x="3937" y="1359"/>
                  </a:moveTo>
                  <a:lnTo>
                    <a:pt x="3060" y="327"/>
                  </a:lnTo>
                  <a:lnTo>
                    <a:pt x="1083" y="1"/>
                  </a:lnTo>
                  <a:lnTo>
                    <a:pt x="0" y="13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5"/>
            <p:cNvSpPr/>
            <p:nvPr/>
          </p:nvSpPr>
          <p:spPr>
            <a:xfrm>
              <a:off x="1451725" y="3259800"/>
              <a:ext cx="32700" cy="67075"/>
            </a:xfrm>
            <a:custGeom>
              <a:rect b="b" l="l" r="r" t="t"/>
              <a:pathLst>
                <a:path extrusionOk="0" h="2683" w="1308">
                  <a:moveTo>
                    <a:pt x="877" y="2683"/>
                  </a:moveTo>
                  <a:lnTo>
                    <a:pt x="0" y="1651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5"/>
            <p:cNvSpPr/>
            <p:nvPr/>
          </p:nvSpPr>
          <p:spPr>
            <a:xfrm>
              <a:off x="1624525" y="3126550"/>
              <a:ext cx="285425" cy="149625"/>
            </a:xfrm>
            <a:custGeom>
              <a:rect b="b" l="l" r="r" t="t"/>
              <a:pathLst>
                <a:path extrusionOk="0" h="5985" w="11417">
                  <a:moveTo>
                    <a:pt x="0" y="5279"/>
                  </a:moveTo>
                  <a:lnTo>
                    <a:pt x="3886" y="1634"/>
                  </a:lnTo>
                  <a:lnTo>
                    <a:pt x="6551" y="895"/>
                  </a:lnTo>
                  <a:lnTo>
                    <a:pt x="6430" y="5984"/>
                  </a:lnTo>
                  <a:lnTo>
                    <a:pt x="9817" y="310"/>
                  </a:lnTo>
                  <a:lnTo>
                    <a:pt x="11416" y="2803"/>
                  </a:lnTo>
                  <a:lnTo>
                    <a:pt x="10178" y="1"/>
                  </a:lnTo>
                  <a:lnTo>
                    <a:pt x="3628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5"/>
            <p:cNvSpPr/>
            <p:nvPr/>
          </p:nvSpPr>
          <p:spPr>
            <a:xfrm>
              <a:off x="1909925" y="3196625"/>
              <a:ext cx="162075" cy="96725"/>
            </a:xfrm>
            <a:custGeom>
              <a:rect b="b" l="l" r="r" t="t"/>
              <a:pathLst>
                <a:path extrusionOk="0" h="3869" w="6483">
                  <a:moveTo>
                    <a:pt x="0" y="0"/>
                  </a:moveTo>
                  <a:lnTo>
                    <a:pt x="3250" y="499"/>
                  </a:lnTo>
                  <a:lnTo>
                    <a:pt x="5210" y="3869"/>
                  </a:lnTo>
                  <a:lnTo>
                    <a:pt x="4367" y="671"/>
                  </a:lnTo>
                  <a:lnTo>
                    <a:pt x="6482" y="774"/>
                  </a:lnTo>
                  <a:lnTo>
                    <a:pt x="3697" y="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5"/>
            <p:cNvSpPr/>
            <p:nvPr/>
          </p:nvSpPr>
          <p:spPr>
            <a:xfrm>
              <a:off x="1694150" y="3270975"/>
              <a:ext cx="215800" cy="55900"/>
            </a:xfrm>
            <a:custGeom>
              <a:rect b="b" l="l" r="r" t="t"/>
              <a:pathLst>
                <a:path extrusionOk="0" h="2236" w="8632">
                  <a:moveTo>
                    <a:pt x="0" y="2236"/>
                  </a:moveTo>
                  <a:lnTo>
                    <a:pt x="3405" y="1"/>
                  </a:lnTo>
                  <a:lnTo>
                    <a:pt x="8631" y="689"/>
                  </a:lnTo>
                  <a:lnTo>
                    <a:pt x="6585" y="22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1860500" y="3278725"/>
              <a:ext cx="167225" cy="48150"/>
            </a:xfrm>
            <a:custGeom>
              <a:rect b="b" l="l" r="r" t="t"/>
              <a:pathLst>
                <a:path extrusionOk="0" h="1926" w="6689">
                  <a:moveTo>
                    <a:pt x="1977" y="379"/>
                  </a:moveTo>
                  <a:lnTo>
                    <a:pt x="4058" y="0"/>
                  </a:lnTo>
                  <a:lnTo>
                    <a:pt x="6688" y="1926"/>
                  </a:lnTo>
                  <a:lnTo>
                    <a:pt x="0" y="19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5"/>
            <p:cNvSpPr/>
            <p:nvPr/>
          </p:nvSpPr>
          <p:spPr>
            <a:xfrm>
              <a:off x="2099475" y="3275275"/>
              <a:ext cx="79550" cy="28825"/>
            </a:xfrm>
            <a:custGeom>
              <a:rect b="b" l="l" r="r" t="t"/>
              <a:pathLst>
                <a:path extrusionOk="0" h="1153" w="3182">
                  <a:moveTo>
                    <a:pt x="843" y="104"/>
                  </a:moveTo>
                  <a:lnTo>
                    <a:pt x="1" y="1153"/>
                  </a:lnTo>
                  <a:lnTo>
                    <a:pt x="3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5"/>
            <p:cNvSpPr/>
            <p:nvPr/>
          </p:nvSpPr>
          <p:spPr>
            <a:xfrm>
              <a:off x="2027700" y="3277850"/>
              <a:ext cx="92850" cy="49025"/>
            </a:xfrm>
            <a:custGeom>
              <a:rect b="b" l="l" r="r" t="t"/>
              <a:pathLst>
                <a:path extrusionOk="0" h="1961" w="3714">
                  <a:moveTo>
                    <a:pt x="0" y="1961"/>
                  </a:moveTo>
                  <a:lnTo>
                    <a:pt x="499" y="620"/>
                  </a:lnTo>
                  <a:lnTo>
                    <a:pt x="3714" y="1"/>
                  </a:lnTo>
                  <a:lnTo>
                    <a:pt x="2201" y="19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5"/>
            <p:cNvSpPr/>
            <p:nvPr/>
          </p:nvSpPr>
          <p:spPr>
            <a:xfrm>
              <a:off x="2099475" y="3275275"/>
              <a:ext cx="123825" cy="51600"/>
            </a:xfrm>
            <a:custGeom>
              <a:rect b="b" l="l" r="r" t="t"/>
              <a:pathLst>
                <a:path extrusionOk="0" h="2064" w="4953">
                  <a:moveTo>
                    <a:pt x="3181" y="1"/>
                  </a:moveTo>
                  <a:lnTo>
                    <a:pt x="4952" y="2064"/>
                  </a:lnTo>
                  <a:lnTo>
                    <a:pt x="1290" y="2064"/>
                  </a:lnTo>
                  <a:lnTo>
                    <a:pt x="1" y="11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5"/>
            <p:cNvSpPr/>
            <p:nvPr/>
          </p:nvSpPr>
          <p:spPr>
            <a:xfrm>
              <a:off x="2223275" y="3304500"/>
              <a:ext cx="131125" cy="22375"/>
            </a:xfrm>
            <a:custGeom>
              <a:rect b="b" l="l" r="r" t="t"/>
              <a:pathLst>
                <a:path extrusionOk="0" h="895" w="5245">
                  <a:moveTo>
                    <a:pt x="0" y="895"/>
                  </a:moveTo>
                  <a:lnTo>
                    <a:pt x="636" y="1"/>
                  </a:lnTo>
                  <a:lnTo>
                    <a:pt x="5244" y="8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5"/>
            <p:cNvSpPr/>
            <p:nvPr/>
          </p:nvSpPr>
          <p:spPr>
            <a:xfrm>
              <a:off x="1694150" y="3196625"/>
              <a:ext cx="85125" cy="130250"/>
            </a:xfrm>
            <a:custGeom>
              <a:rect b="b" l="l" r="r" t="t"/>
              <a:pathLst>
                <a:path extrusionOk="0" h="5210" w="3405">
                  <a:moveTo>
                    <a:pt x="3405" y="2975"/>
                  </a:moveTo>
                  <a:lnTo>
                    <a:pt x="2528" y="0"/>
                  </a:lnTo>
                  <a:lnTo>
                    <a:pt x="0" y="52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5"/>
            <p:cNvSpPr/>
            <p:nvPr/>
          </p:nvSpPr>
          <p:spPr>
            <a:xfrm>
              <a:off x="1909925" y="3196625"/>
              <a:ext cx="52025" cy="91575"/>
            </a:xfrm>
            <a:custGeom>
              <a:rect b="b" l="l" r="r" t="t"/>
              <a:pathLst>
                <a:path extrusionOk="0" h="3663" w="2081">
                  <a:moveTo>
                    <a:pt x="0" y="3663"/>
                  </a:moveTo>
                  <a:lnTo>
                    <a:pt x="0" y="0"/>
                  </a:lnTo>
                  <a:lnTo>
                    <a:pt x="2081" y="32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5"/>
            <p:cNvSpPr/>
            <p:nvPr/>
          </p:nvSpPr>
          <p:spPr>
            <a:xfrm>
              <a:off x="1636975" y="3196625"/>
              <a:ext cx="120375" cy="130250"/>
            </a:xfrm>
            <a:custGeom>
              <a:rect b="b" l="l" r="r" t="t"/>
              <a:pathLst>
                <a:path extrusionOk="0" h="5210" w="4815">
                  <a:moveTo>
                    <a:pt x="2287" y="5210"/>
                  </a:moveTo>
                  <a:lnTo>
                    <a:pt x="4815" y="0"/>
                  </a:lnTo>
                  <a:lnTo>
                    <a:pt x="1" y="38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5"/>
            <p:cNvSpPr/>
            <p:nvPr/>
          </p:nvSpPr>
          <p:spPr>
            <a:xfrm>
              <a:off x="1870375" y="3196625"/>
              <a:ext cx="39575" cy="91575"/>
            </a:xfrm>
            <a:custGeom>
              <a:rect b="b" l="l" r="r" t="t"/>
              <a:pathLst>
                <a:path extrusionOk="0" h="3663" w="1583">
                  <a:moveTo>
                    <a:pt x="1" y="3439"/>
                  </a:moveTo>
                  <a:lnTo>
                    <a:pt x="1582" y="0"/>
                  </a:lnTo>
                  <a:lnTo>
                    <a:pt x="1582" y="36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5"/>
            <p:cNvSpPr/>
            <p:nvPr/>
          </p:nvSpPr>
          <p:spPr>
            <a:xfrm>
              <a:off x="1961925" y="3278725"/>
              <a:ext cx="78250" cy="48150"/>
            </a:xfrm>
            <a:custGeom>
              <a:rect b="b" l="l" r="r" t="t"/>
              <a:pathLst>
                <a:path extrusionOk="0" h="1926" w="3130">
                  <a:moveTo>
                    <a:pt x="1" y="0"/>
                  </a:moveTo>
                  <a:lnTo>
                    <a:pt x="3130" y="585"/>
                  </a:lnTo>
                  <a:lnTo>
                    <a:pt x="2631" y="19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5"/>
            <p:cNvSpPr/>
            <p:nvPr/>
          </p:nvSpPr>
          <p:spPr>
            <a:xfrm>
              <a:off x="2063375" y="3215975"/>
              <a:ext cx="57175" cy="72225"/>
            </a:xfrm>
            <a:custGeom>
              <a:rect b="b" l="l" r="r" t="t"/>
              <a:pathLst>
                <a:path extrusionOk="0" h="2889" w="2287">
                  <a:moveTo>
                    <a:pt x="344" y="0"/>
                  </a:moveTo>
                  <a:lnTo>
                    <a:pt x="0" y="1152"/>
                  </a:lnTo>
                  <a:lnTo>
                    <a:pt x="155" y="2889"/>
                  </a:lnTo>
                  <a:lnTo>
                    <a:pt x="2287" y="24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5"/>
            <p:cNvSpPr/>
            <p:nvPr/>
          </p:nvSpPr>
          <p:spPr>
            <a:xfrm>
              <a:off x="1961925" y="3266250"/>
              <a:ext cx="78250" cy="27100"/>
            </a:xfrm>
            <a:custGeom>
              <a:rect b="b" l="l" r="r" t="t"/>
              <a:pathLst>
                <a:path extrusionOk="0" h="1084" w="3130">
                  <a:moveTo>
                    <a:pt x="1" y="499"/>
                  </a:moveTo>
                  <a:lnTo>
                    <a:pt x="1565" y="1"/>
                  </a:lnTo>
                  <a:lnTo>
                    <a:pt x="3130" y="10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5"/>
            <p:cNvSpPr/>
            <p:nvPr/>
          </p:nvSpPr>
          <p:spPr>
            <a:xfrm>
              <a:off x="1552725" y="3243475"/>
              <a:ext cx="84275" cy="49875"/>
            </a:xfrm>
            <a:custGeom>
              <a:rect b="b" l="l" r="r" t="t"/>
              <a:pathLst>
                <a:path extrusionOk="0" h="1995" w="3371">
                  <a:moveTo>
                    <a:pt x="2872" y="602"/>
                  </a:moveTo>
                  <a:lnTo>
                    <a:pt x="3371" y="19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5"/>
            <p:cNvSpPr/>
            <p:nvPr/>
          </p:nvSpPr>
          <p:spPr>
            <a:xfrm>
              <a:off x="1779250" y="3196625"/>
              <a:ext cx="130700" cy="86425"/>
            </a:xfrm>
            <a:custGeom>
              <a:rect b="b" l="l" r="r" t="t"/>
              <a:pathLst>
                <a:path extrusionOk="0" h="3457" w="5228">
                  <a:moveTo>
                    <a:pt x="1" y="2975"/>
                  </a:moveTo>
                  <a:lnTo>
                    <a:pt x="3370" y="791"/>
                  </a:lnTo>
                  <a:lnTo>
                    <a:pt x="5227" y="0"/>
                  </a:lnTo>
                  <a:lnTo>
                    <a:pt x="3646" y="3456"/>
                  </a:lnTo>
                  <a:cubicBezTo>
                    <a:pt x="3646" y="3456"/>
                    <a:pt x="18" y="3026"/>
                    <a:pt x="1" y="29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5"/>
            <p:cNvSpPr/>
            <p:nvPr/>
          </p:nvSpPr>
          <p:spPr>
            <a:xfrm>
              <a:off x="1332675" y="3326850"/>
              <a:ext cx="1021725" cy="200325"/>
            </a:xfrm>
            <a:custGeom>
              <a:rect b="b" l="l" r="r" t="t"/>
              <a:pathLst>
                <a:path extrusionOk="0" h="8013" w="40869">
                  <a:moveTo>
                    <a:pt x="4608" y="895"/>
                  </a:moveTo>
                  <a:lnTo>
                    <a:pt x="7015" y="2081"/>
                  </a:lnTo>
                  <a:lnTo>
                    <a:pt x="9353" y="1961"/>
                  </a:lnTo>
                  <a:lnTo>
                    <a:pt x="11296" y="4437"/>
                  </a:lnTo>
                  <a:lnTo>
                    <a:pt x="14081" y="5142"/>
                  </a:lnTo>
                  <a:lnTo>
                    <a:pt x="17778" y="5210"/>
                  </a:lnTo>
                  <a:lnTo>
                    <a:pt x="19016" y="8013"/>
                  </a:lnTo>
                  <a:lnTo>
                    <a:pt x="25566" y="6878"/>
                  </a:lnTo>
                  <a:lnTo>
                    <a:pt x="29194" y="2735"/>
                  </a:lnTo>
                  <a:lnTo>
                    <a:pt x="32065" y="3336"/>
                  </a:lnTo>
                  <a:lnTo>
                    <a:pt x="34799" y="2683"/>
                  </a:lnTo>
                  <a:lnTo>
                    <a:pt x="36123" y="1033"/>
                  </a:lnTo>
                  <a:lnTo>
                    <a:pt x="38100" y="1359"/>
                  </a:lnTo>
                  <a:lnTo>
                    <a:pt x="40868" y="1"/>
                  </a:lnTo>
                  <a:lnTo>
                    <a:pt x="39166" y="1"/>
                  </a:lnTo>
                  <a:lnTo>
                    <a:pt x="35229" y="1"/>
                  </a:lnTo>
                  <a:lnTo>
                    <a:pt x="26409" y="1"/>
                  </a:lnTo>
                  <a:lnTo>
                    <a:pt x="19824" y="1"/>
                  </a:lnTo>
                  <a:lnTo>
                    <a:pt x="19755" y="1"/>
                  </a:lnTo>
                  <a:lnTo>
                    <a:pt x="13067" y="1"/>
                  </a:lnTo>
                  <a:lnTo>
                    <a:pt x="10883" y="1"/>
                  </a:lnTo>
                  <a:lnTo>
                    <a:pt x="8906" y="1"/>
                  </a:lnTo>
                  <a:lnTo>
                    <a:pt x="52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56" name="Google Shape;856;p26"/>
          <p:cNvSpPr txBox="1"/>
          <p:nvPr>
            <p:ph idx="1" type="subTitle"/>
          </p:nvPr>
        </p:nvSpPr>
        <p:spPr>
          <a:xfrm>
            <a:off x="1112605" y="19424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26"/>
          <p:cNvSpPr txBox="1"/>
          <p:nvPr>
            <p:ph idx="2" type="subTitle"/>
          </p:nvPr>
        </p:nvSpPr>
        <p:spPr>
          <a:xfrm>
            <a:off x="3582450" y="19424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8" name="Google Shape;858;p26"/>
          <p:cNvSpPr txBox="1"/>
          <p:nvPr>
            <p:ph idx="3" type="subTitle"/>
          </p:nvPr>
        </p:nvSpPr>
        <p:spPr>
          <a:xfrm>
            <a:off x="1112605" y="33758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9" name="Google Shape;859;p26"/>
          <p:cNvSpPr txBox="1"/>
          <p:nvPr>
            <p:ph idx="4" type="subTitle"/>
          </p:nvPr>
        </p:nvSpPr>
        <p:spPr>
          <a:xfrm>
            <a:off x="3582450" y="33758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0" name="Google Shape;860;p26"/>
          <p:cNvSpPr txBox="1"/>
          <p:nvPr>
            <p:ph idx="5" type="subTitle"/>
          </p:nvPr>
        </p:nvSpPr>
        <p:spPr>
          <a:xfrm>
            <a:off x="6052295" y="19424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1" name="Google Shape;861;p26"/>
          <p:cNvSpPr txBox="1"/>
          <p:nvPr>
            <p:ph idx="6" type="subTitle"/>
          </p:nvPr>
        </p:nvSpPr>
        <p:spPr>
          <a:xfrm>
            <a:off x="6052295" y="33758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26"/>
          <p:cNvSpPr txBox="1"/>
          <p:nvPr>
            <p:ph idx="7" type="subTitle"/>
          </p:nvPr>
        </p:nvSpPr>
        <p:spPr>
          <a:xfrm>
            <a:off x="1111105" y="16809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3" name="Google Shape;863;p26"/>
          <p:cNvSpPr txBox="1"/>
          <p:nvPr>
            <p:ph idx="8" type="subTitle"/>
          </p:nvPr>
        </p:nvSpPr>
        <p:spPr>
          <a:xfrm>
            <a:off x="3580950" y="16809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4" name="Google Shape;864;p26"/>
          <p:cNvSpPr txBox="1"/>
          <p:nvPr>
            <p:ph idx="9" type="subTitle"/>
          </p:nvPr>
        </p:nvSpPr>
        <p:spPr>
          <a:xfrm>
            <a:off x="6050795" y="16809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5" name="Google Shape;865;p26"/>
          <p:cNvSpPr txBox="1"/>
          <p:nvPr>
            <p:ph idx="13" type="subTitle"/>
          </p:nvPr>
        </p:nvSpPr>
        <p:spPr>
          <a:xfrm>
            <a:off x="1111105" y="31132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6" name="Google Shape;866;p26"/>
          <p:cNvSpPr txBox="1"/>
          <p:nvPr>
            <p:ph idx="14" type="subTitle"/>
          </p:nvPr>
        </p:nvSpPr>
        <p:spPr>
          <a:xfrm>
            <a:off x="3580950" y="31132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7" name="Google Shape;867;p26"/>
          <p:cNvSpPr txBox="1"/>
          <p:nvPr>
            <p:ph idx="15" type="subTitle"/>
          </p:nvPr>
        </p:nvSpPr>
        <p:spPr>
          <a:xfrm>
            <a:off x="6050795" y="31132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8" name="Google Shape;868;p26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9" name="Google Shape;869;p26"/>
          <p:cNvGrpSpPr/>
          <p:nvPr/>
        </p:nvGrpSpPr>
        <p:grpSpPr>
          <a:xfrm>
            <a:off x="-885638" y="3373013"/>
            <a:ext cx="1968089" cy="2381149"/>
            <a:chOff x="3353725" y="1945400"/>
            <a:chExt cx="835600" cy="1010975"/>
          </a:xfrm>
        </p:grpSpPr>
        <p:sp>
          <p:nvSpPr>
            <p:cNvPr id="870" name="Google Shape;870;p26"/>
            <p:cNvSpPr/>
            <p:nvPr/>
          </p:nvSpPr>
          <p:spPr>
            <a:xfrm>
              <a:off x="3353725" y="194540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0" y="20288"/>
                  </a:moveTo>
                  <a:lnTo>
                    <a:pt x="2063" y="18878"/>
                  </a:lnTo>
                  <a:lnTo>
                    <a:pt x="4505" y="18878"/>
                  </a:lnTo>
                  <a:lnTo>
                    <a:pt x="6293" y="17658"/>
                  </a:lnTo>
                  <a:lnTo>
                    <a:pt x="7720" y="16712"/>
                  </a:lnTo>
                  <a:lnTo>
                    <a:pt x="8614" y="12053"/>
                  </a:lnTo>
                  <a:lnTo>
                    <a:pt x="10814" y="9749"/>
                  </a:lnTo>
                  <a:lnTo>
                    <a:pt x="11433" y="3112"/>
                  </a:lnTo>
                  <a:lnTo>
                    <a:pt x="13204" y="997"/>
                  </a:lnTo>
                  <a:lnTo>
                    <a:pt x="17313" y="0"/>
                  </a:lnTo>
                  <a:lnTo>
                    <a:pt x="21423" y="2442"/>
                  </a:lnTo>
                  <a:lnTo>
                    <a:pt x="20425" y="7342"/>
                  </a:lnTo>
                  <a:lnTo>
                    <a:pt x="22265" y="8339"/>
                  </a:lnTo>
                  <a:lnTo>
                    <a:pt x="24431" y="13755"/>
                  </a:lnTo>
                  <a:lnTo>
                    <a:pt x="27440" y="15440"/>
                  </a:lnTo>
                  <a:lnTo>
                    <a:pt x="28713" y="18620"/>
                  </a:lnTo>
                  <a:lnTo>
                    <a:pt x="31395" y="18448"/>
                  </a:lnTo>
                  <a:lnTo>
                    <a:pt x="33423" y="20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3546700" y="2246700"/>
              <a:ext cx="153050" cy="205925"/>
            </a:xfrm>
            <a:custGeom>
              <a:rect b="b" l="l" r="r" t="t"/>
              <a:pathLst>
                <a:path extrusionOk="0" h="8237" w="6122">
                  <a:moveTo>
                    <a:pt x="1" y="4660"/>
                  </a:moveTo>
                  <a:lnTo>
                    <a:pt x="6121" y="8236"/>
                  </a:lnTo>
                  <a:lnTo>
                    <a:pt x="5434" y="1548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3682525" y="2241125"/>
              <a:ext cx="235150" cy="211500"/>
            </a:xfrm>
            <a:custGeom>
              <a:rect b="b" l="l" r="r" t="t"/>
              <a:pathLst>
                <a:path extrusionOk="0" h="8460" w="9406">
                  <a:moveTo>
                    <a:pt x="1" y="1771"/>
                  </a:moveTo>
                  <a:lnTo>
                    <a:pt x="5795" y="0"/>
                  </a:lnTo>
                  <a:lnTo>
                    <a:pt x="9405" y="4625"/>
                  </a:lnTo>
                  <a:lnTo>
                    <a:pt x="688" y="84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3827375" y="2128925"/>
              <a:ext cx="137150" cy="227825"/>
            </a:xfrm>
            <a:custGeom>
              <a:rect b="b" l="l" r="r" t="t"/>
              <a:pathLst>
                <a:path extrusionOk="0" h="9113" w="5486">
                  <a:moveTo>
                    <a:pt x="1479" y="1"/>
                  </a:moveTo>
                  <a:lnTo>
                    <a:pt x="1" y="4488"/>
                  </a:lnTo>
                  <a:lnTo>
                    <a:pt x="3611" y="9113"/>
                  </a:lnTo>
                  <a:lnTo>
                    <a:pt x="5485" y="6414"/>
                  </a:lnTo>
                  <a:lnTo>
                    <a:pt x="946" y="39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3767200" y="2349850"/>
              <a:ext cx="304350" cy="102775"/>
            </a:xfrm>
            <a:custGeom>
              <a:rect b="b" l="l" r="r" t="t"/>
              <a:pathLst>
                <a:path extrusionOk="0" h="4111" w="12174">
                  <a:moveTo>
                    <a:pt x="12174" y="2442"/>
                  </a:moveTo>
                  <a:lnTo>
                    <a:pt x="8855" y="1"/>
                  </a:lnTo>
                  <a:lnTo>
                    <a:pt x="7686" y="2442"/>
                  </a:lnTo>
                  <a:lnTo>
                    <a:pt x="1" y="4110"/>
                  </a:lnTo>
                  <a:lnTo>
                    <a:pt x="11279" y="41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3964500" y="2289250"/>
              <a:ext cx="107050" cy="121675"/>
            </a:xfrm>
            <a:custGeom>
              <a:rect b="b" l="l" r="r" t="t"/>
              <a:pathLst>
                <a:path extrusionOk="0" h="4867" w="4282">
                  <a:moveTo>
                    <a:pt x="963" y="2425"/>
                  </a:moveTo>
                  <a:lnTo>
                    <a:pt x="0" y="1"/>
                  </a:lnTo>
                  <a:lnTo>
                    <a:pt x="3009" y="1686"/>
                  </a:lnTo>
                  <a:lnTo>
                    <a:pt x="4282" y="48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3699725" y="2289250"/>
              <a:ext cx="288875" cy="163375"/>
            </a:xfrm>
            <a:custGeom>
              <a:rect b="b" l="l" r="r" t="t"/>
              <a:pathLst>
                <a:path extrusionOk="0" h="6535" w="11555">
                  <a:moveTo>
                    <a:pt x="10591" y="1"/>
                  </a:moveTo>
                  <a:lnTo>
                    <a:pt x="10849" y="2425"/>
                  </a:lnTo>
                  <a:lnTo>
                    <a:pt x="9749" y="4402"/>
                  </a:lnTo>
                  <a:lnTo>
                    <a:pt x="0" y="6534"/>
                  </a:lnTo>
                  <a:lnTo>
                    <a:pt x="2700" y="6534"/>
                  </a:lnTo>
                  <a:lnTo>
                    <a:pt x="10385" y="4866"/>
                  </a:lnTo>
                  <a:lnTo>
                    <a:pt x="11554" y="24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3639550" y="1970325"/>
              <a:ext cx="154325" cy="201175"/>
            </a:xfrm>
            <a:custGeom>
              <a:rect b="b" l="l" r="r" t="t"/>
              <a:pathLst>
                <a:path extrusionOk="0" h="8047" w="6173">
                  <a:moveTo>
                    <a:pt x="0" y="2115"/>
                  </a:moveTo>
                  <a:lnTo>
                    <a:pt x="6173" y="8047"/>
                  </a:lnTo>
                  <a:lnTo>
                    <a:pt x="5691" y="507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3786550" y="1945400"/>
              <a:ext cx="102750" cy="97575"/>
            </a:xfrm>
            <a:custGeom>
              <a:rect b="b" l="l" r="r" t="t"/>
              <a:pathLst>
                <a:path extrusionOk="0" h="3903" w="4110">
                  <a:moveTo>
                    <a:pt x="0" y="0"/>
                  </a:moveTo>
                  <a:lnTo>
                    <a:pt x="740" y="3903"/>
                  </a:lnTo>
                  <a:lnTo>
                    <a:pt x="4110" y="24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3569050" y="2189100"/>
              <a:ext cx="113500" cy="96300"/>
            </a:xfrm>
            <a:custGeom>
              <a:rect b="b" l="l" r="r" t="t"/>
              <a:pathLst>
                <a:path extrusionOk="0" h="3852" w="4540">
                  <a:moveTo>
                    <a:pt x="2201" y="1"/>
                  </a:moveTo>
                  <a:lnTo>
                    <a:pt x="4540" y="3852"/>
                  </a:lnTo>
                  <a:lnTo>
                    <a:pt x="1" y="23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6"/>
            <p:cNvSpPr/>
            <p:nvPr/>
          </p:nvSpPr>
          <p:spPr>
            <a:xfrm>
              <a:off x="3682525" y="2128925"/>
              <a:ext cx="181850" cy="156475"/>
            </a:xfrm>
            <a:custGeom>
              <a:rect b="b" l="l" r="r" t="t"/>
              <a:pathLst>
                <a:path extrusionOk="0" h="6259" w="7274">
                  <a:moveTo>
                    <a:pt x="1" y="6259"/>
                  </a:moveTo>
                  <a:lnTo>
                    <a:pt x="1067" y="2287"/>
                  </a:lnTo>
                  <a:lnTo>
                    <a:pt x="4454" y="1703"/>
                  </a:lnTo>
                  <a:lnTo>
                    <a:pt x="7273" y="1"/>
                  </a:lnTo>
                  <a:lnTo>
                    <a:pt x="5795" y="44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3682525" y="2241125"/>
              <a:ext cx="144875" cy="211500"/>
            </a:xfrm>
            <a:custGeom>
              <a:rect b="b" l="l" r="r" t="t"/>
              <a:pathLst>
                <a:path extrusionOk="0" h="8460" w="5795">
                  <a:moveTo>
                    <a:pt x="688" y="8459"/>
                  </a:moveTo>
                  <a:lnTo>
                    <a:pt x="1479" y="2304"/>
                  </a:lnTo>
                  <a:lnTo>
                    <a:pt x="5795" y="0"/>
                  </a:lnTo>
                  <a:lnTo>
                    <a:pt x="1" y="17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3466325" y="2363175"/>
              <a:ext cx="233425" cy="89450"/>
            </a:xfrm>
            <a:custGeom>
              <a:rect b="b" l="l" r="r" t="t"/>
              <a:pathLst>
                <a:path extrusionOk="0" h="3578" w="9337">
                  <a:moveTo>
                    <a:pt x="9336" y="3577"/>
                  </a:moveTo>
                  <a:lnTo>
                    <a:pt x="3216" y="1"/>
                  </a:lnTo>
                  <a:lnTo>
                    <a:pt x="1" y="2167"/>
                  </a:lnTo>
                  <a:lnTo>
                    <a:pt x="2923" y="9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3353725" y="2417350"/>
              <a:ext cx="176675" cy="35275"/>
            </a:xfrm>
            <a:custGeom>
              <a:rect b="b" l="l" r="r" t="t"/>
              <a:pathLst>
                <a:path extrusionOk="0" h="1411" w="7067">
                  <a:moveTo>
                    <a:pt x="2063" y="0"/>
                  </a:moveTo>
                  <a:lnTo>
                    <a:pt x="7066" y="1410"/>
                  </a:lnTo>
                  <a:lnTo>
                    <a:pt x="0" y="141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4049175" y="2410900"/>
              <a:ext cx="140150" cy="41725"/>
            </a:xfrm>
            <a:custGeom>
              <a:rect b="b" l="l" r="r" t="t"/>
              <a:pathLst>
                <a:path extrusionOk="0" h="1669" w="5606">
                  <a:moveTo>
                    <a:pt x="895" y="0"/>
                  </a:moveTo>
                  <a:lnTo>
                    <a:pt x="2837" y="1066"/>
                  </a:lnTo>
                  <a:lnTo>
                    <a:pt x="5605" y="1668"/>
                  </a:lnTo>
                  <a:lnTo>
                    <a:pt x="0" y="16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3490400" y="2428950"/>
              <a:ext cx="124675" cy="23675"/>
            </a:xfrm>
            <a:custGeom>
              <a:rect b="b" l="l" r="r" t="t"/>
              <a:pathLst>
                <a:path extrusionOk="0" h="947" w="4987">
                  <a:moveTo>
                    <a:pt x="4986" y="946"/>
                  </a:moveTo>
                  <a:lnTo>
                    <a:pt x="4075" y="361"/>
                  </a:lnTo>
                  <a:lnTo>
                    <a:pt x="2958" y="447"/>
                  </a:lnTo>
                  <a:lnTo>
                    <a:pt x="1599" y="0"/>
                  </a:lnTo>
                  <a:lnTo>
                    <a:pt x="533" y="379"/>
                  </a:lnTo>
                  <a:lnTo>
                    <a:pt x="0" y="9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3898725" y="2434525"/>
              <a:ext cx="196900" cy="18100"/>
            </a:xfrm>
            <a:custGeom>
              <a:rect b="b" l="l" r="r" t="t"/>
              <a:pathLst>
                <a:path extrusionOk="0" h="724" w="7876">
                  <a:moveTo>
                    <a:pt x="1" y="723"/>
                  </a:moveTo>
                  <a:lnTo>
                    <a:pt x="757" y="190"/>
                  </a:lnTo>
                  <a:lnTo>
                    <a:pt x="2477" y="1"/>
                  </a:lnTo>
                  <a:lnTo>
                    <a:pt x="3457" y="362"/>
                  </a:lnTo>
                  <a:lnTo>
                    <a:pt x="4058" y="1"/>
                  </a:lnTo>
                  <a:lnTo>
                    <a:pt x="4884" y="156"/>
                  </a:lnTo>
                  <a:lnTo>
                    <a:pt x="5365" y="517"/>
                  </a:lnTo>
                  <a:lnTo>
                    <a:pt x="6018" y="293"/>
                  </a:lnTo>
                  <a:lnTo>
                    <a:pt x="7875" y="7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3353725" y="244915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27939" y="1"/>
                  </a:moveTo>
                  <a:lnTo>
                    <a:pt x="26340" y="1"/>
                  </a:lnTo>
                  <a:lnTo>
                    <a:pt x="22953" y="1"/>
                  </a:lnTo>
                  <a:lnTo>
                    <a:pt x="19583" y="1"/>
                  </a:lnTo>
                  <a:lnTo>
                    <a:pt x="16866" y="1"/>
                  </a:lnTo>
                  <a:lnTo>
                    <a:pt x="11605" y="1"/>
                  </a:lnTo>
                  <a:lnTo>
                    <a:pt x="5588" y="1"/>
                  </a:lnTo>
                  <a:lnTo>
                    <a:pt x="3748" y="1"/>
                  </a:lnTo>
                  <a:lnTo>
                    <a:pt x="0" y="1"/>
                  </a:lnTo>
                  <a:lnTo>
                    <a:pt x="2012" y="1840"/>
                  </a:lnTo>
                  <a:lnTo>
                    <a:pt x="4694" y="1668"/>
                  </a:lnTo>
                  <a:lnTo>
                    <a:pt x="5966" y="4849"/>
                  </a:lnTo>
                  <a:lnTo>
                    <a:pt x="8992" y="6534"/>
                  </a:lnTo>
                  <a:lnTo>
                    <a:pt x="11158" y="11950"/>
                  </a:lnTo>
                  <a:lnTo>
                    <a:pt x="12981" y="12947"/>
                  </a:lnTo>
                  <a:lnTo>
                    <a:pt x="12001" y="17847"/>
                  </a:lnTo>
                  <a:lnTo>
                    <a:pt x="16093" y="20288"/>
                  </a:lnTo>
                  <a:lnTo>
                    <a:pt x="20219" y="19291"/>
                  </a:lnTo>
                  <a:lnTo>
                    <a:pt x="21973" y="17176"/>
                  </a:lnTo>
                  <a:lnTo>
                    <a:pt x="22592" y="10540"/>
                  </a:lnTo>
                  <a:lnTo>
                    <a:pt x="24810" y="8236"/>
                  </a:lnTo>
                  <a:lnTo>
                    <a:pt x="25704" y="3577"/>
                  </a:lnTo>
                  <a:lnTo>
                    <a:pt x="27114" y="2631"/>
                  </a:lnTo>
                  <a:lnTo>
                    <a:pt x="28902" y="1410"/>
                  </a:lnTo>
                  <a:lnTo>
                    <a:pt x="31343" y="1410"/>
                  </a:lnTo>
                  <a:lnTo>
                    <a:pt x="33423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26"/>
          <p:cNvGrpSpPr/>
          <p:nvPr/>
        </p:nvGrpSpPr>
        <p:grpSpPr>
          <a:xfrm>
            <a:off x="8500262" y="3511769"/>
            <a:ext cx="1037587" cy="2103640"/>
            <a:chOff x="1463325" y="2079500"/>
            <a:chExt cx="516675" cy="1047525"/>
          </a:xfrm>
        </p:grpSpPr>
        <p:sp>
          <p:nvSpPr>
            <p:cNvPr id="889" name="Google Shape;889;p26"/>
            <p:cNvSpPr/>
            <p:nvPr/>
          </p:nvSpPr>
          <p:spPr>
            <a:xfrm>
              <a:off x="1463325" y="2079500"/>
              <a:ext cx="516675" cy="523975"/>
            </a:xfrm>
            <a:custGeom>
              <a:rect b="b" l="l" r="r" t="t"/>
              <a:pathLst>
                <a:path extrusionOk="0" h="20959" w="20667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1526075" y="2358025"/>
              <a:ext cx="101475" cy="245450"/>
            </a:xfrm>
            <a:custGeom>
              <a:rect b="b" l="l" r="r" t="t"/>
              <a:pathLst>
                <a:path extrusionOk="0" h="9818" w="4059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1501150" y="2536400"/>
              <a:ext cx="126400" cy="67075"/>
            </a:xfrm>
            <a:custGeom>
              <a:rect b="b" l="l" r="r" t="t"/>
              <a:pathLst>
                <a:path extrusionOk="0" h="2683" w="5056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1627525" y="2529100"/>
              <a:ext cx="241575" cy="74375"/>
            </a:xfrm>
            <a:custGeom>
              <a:rect b="b" l="l" r="r" t="t"/>
              <a:pathLst>
                <a:path extrusionOk="0" h="2975" w="9663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1616350" y="2450875"/>
              <a:ext cx="147025" cy="152600"/>
            </a:xfrm>
            <a:custGeom>
              <a:rect b="b" l="l" r="r" t="t"/>
              <a:pathLst>
                <a:path extrusionOk="0" h="6104" w="5881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1663200" y="2130650"/>
              <a:ext cx="32250" cy="247175"/>
            </a:xfrm>
            <a:custGeom>
              <a:rect b="b" l="l" r="r" t="t"/>
              <a:pathLst>
                <a:path extrusionOk="0" h="9887" w="129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1761200" y="2079500"/>
              <a:ext cx="84275" cy="271250"/>
            </a:xfrm>
            <a:custGeom>
              <a:rect b="b" l="l" r="r" t="t"/>
              <a:pathLst>
                <a:path extrusionOk="0" h="10850" w="3371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6"/>
            <p:cNvSpPr/>
            <p:nvPr/>
          </p:nvSpPr>
          <p:spPr>
            <a:xfrm>
              <a:off x="1526075" y="2254450"/>
              <a:ext cx="90300" cy="196450"/>
            </a:xfrm>
            <a:custGeom>
              <a:rect b="b" l="l" r="r" t="t"/>
              <a:pathLst>
                <a:path extrusionOk="0" h="7858" w="3612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1738425" y="2290550"/>
              <a:ext cx="107050" cy="165500"/>
            </a:xfrm>
            <a:custGeom>
              <a:rect b="b" l="l" r="r" t="t"/>
              <a:pathLst>
                <a:path extrusionOk="0" h="6620" w="4282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1738425" y="2350725"/>
              <a:ext cx="145300" cy="178400"/>
            </a:xfrm>
            <a:custGeom>
              <a:rect b="b" l="l" r="r" t="t"/>
              <a:pathLst>
                <a:path extrusionOk="0" h="7136" w="5812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1832125" y="2404875"/>
              <a:ext cx="61500" cy="172825"/>
            </a:xfrm>
            <a:custGeom>
              <a:rect b="b" l="l" r="r" t="t"/>
              <a:pathLst>
                <a:path extrusionOk="0" h="6913" w="246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1763350" y="2404875"/>
              <a:ext cx="120375" cy="158200"/>
            </a:xfrm>
            <a:custGeom>
              <a:rect b="b" l="l" r="r" t="t"/>
              <a:pathLst>
                <a:path extrusionOk="0" h="6328" w="4815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1862650" y="2546300"/>
              <a:ext cx="98450" cy="31400"/>
            </a:xfrm>
            <a:custGeom>
              <a:rect b="b" l="l" r="r" t="t"/>
              <a:pathLst>
                <a:path extrusionOk="0" h="1256" w="3938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1616350" y="2416050"/>
              <a:ext cx="122100" cy="40000"/>
            </a:xfrm>
            <a:custGeom>
              <a:rect b="b" l="l" r="r" t="t"/>
              <a:pathLst>
                <a:path extrusionOk="0" h="1600" w="4884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1463325" y="2603450"/>
              <a:ext cx="516675" cy="523575"/>
            </a:xfrm>
            <a:custGeom>
              <a:rect b="b" l="l" r="r" t="t"/>
              <a:pathLst>
                <a:path extrusionOk="0" h="20943" w="20667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7"/>
          <p:cNvSpPr txBox="1"/>
          <p:nvPr>
            <p:ph hasCustomPrompt="1" type="title"/>
          </p:nvPr>
        </p:nvSpPr>
        <p:spPr>
          <a:xfrm>
            <a:off x="3700979" y="488668"/>
            <a:ext cx="45657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6" name="Google Shape;906;p27"/>
          <p:cNvSpPr txBox="1"/>
          <p:nvPr>
            <p:ph idx="1" type="subTitle"/>
          </p:nvPr>
        </p:nvSpPr>
        <p:spPr>
          <a:xfrm>
            <a:off x="3700979" y="1170468"/>
            <a:ext cx="45657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7" name="Google Shape;907;p27"/>
          <p:cNvSpPr txBox="1"/>
          <p:nvPr>
            <p:ph hasCustomPrompt="1" idx="2" type="title"/>
          </p:nvPr>
        </p:nvSpPr>
        <p:spPr>
          <a:xfrm>
            <a:off x="3700979" y="1786372"/>
            <a:ext cx="45657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8" name="Google Shape;908;p27"/>
          <p:cNvSpPr txBox="1"/>
          <p:nvPr>
            <p:ph idx="3" type="subTitle"/>
          </p:nvPr>
        </p:nvSpPr>
        <p:spPr>
          <a:xfrm>
            <a:off x="3700979" y="2470743"/>
            <a:ext cx="45657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9" name="Google Shape;909;p27"/>
          <p:cNvSpPr txBox="1"/>
          <p:nvPr>
            <p:ph hasCustomPrompt="1" idx="4" type="title"/>
          </p:nvPr>
        </p:nvSpPr>
        <p:spPr>
          <a:xfrm>
            <a:off x="3700979" y="3084077"/>
            <a:ext cx="45657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0" name="Google Shape;910;p27"/>
          <p:cNvSpPr txBox="1"/>
          <p:nvPr>
            <p:ph idx="5" type="subTitle"/>
          </p:nvPr>
        </p:nvSpPr>
        <p:spPr>
          <a:xfrm>
            <a:off x="3700979" y="3771019"/>
            <a:ext cx="45657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1" name="Google Shape;911;p27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2" name="Google Shape;912;p27"/>
          <p:cNvGrpSpPr/>
          <p:nvPr/>
        </p:nvGrpSpPr>
        <p:grpSpPr>
          <a:xfrm>
            <a:off x="-1311772" y="2273153"/>
            <a:ext cx="3763919" cy="4509281"/>
            <a:chOff x="6260362" y="1343303"/>
            <a:chExt cx="3262760" cy="3908878"/>
          </a:xfrm>
        </p:grpSpPr>
        <p:sp>
          <p:nvSpPr>
            <p:cNvPr id="913" name="Google Shape;913;p27"/>
            <p:cNvSpPr/>
            <p:nvPr/>
          </p:nvSpPr>
          <p:spPr>
            <a:xfrm>
              <a:off x="6260362" y="3282812"/>
              <a:ext cx="3262760" cy="1969369"/>
            </a:xfrm>
            <a:custGeom>
              <a:rect b="b" l="l" r="r" t="t"/>
              <a:pathLst>
                <a:path extrusionOk="0" h="27304" w="45236">
                  <a:moveTo>
                    <a:pt x="29143" y="1"/>
                  </a:moveTo>
                  <a:lnTo>
                    <a:pt x="29109" y="121"/>
                  </a:lnTo>
                  <a:lnTo>
                    <a:pt x="8099" y="121"/>
                  </a:lnTo>
                  <a:cubicBezTo>
                    <a:pt x="7824" y="138"/>
                    <a:pt x="7291" y="172"/>
                    <a:pt x="7291" y="172"/>
                  </a:cubicBezTo>
                  <a:lnTo>
                    <a:pt x="654" y="172"/>
                  </a:lnTo>
                  <a:lnTo>
                    <a:pt x="1" y="138"/>
                  </a:lnTo>
                  <a:lnTo>
                    <a:pt x="620" y="2855"/>
                  </a:lnTo>
                  <a:lnTo>
                    <a:pt x="620" y="2837"/>
                  </a:lnTo>
                  <a:lnTo>
                    <a:pt x="1049" y="3078"/>
                  </a:lnTo>
                  <a:lnTo>
                    <a:pt x="3714" y="4471"/>
                  </a:lnTo>
                  <a:lnTo>
                    <a:pt x="4265" y="9130"/>
                  </a:lnTo>
                  <a:lnTo>
                    <a:pt x="4265" y="9147"/>
                  </a:lnTo>
                  <a:cubicBezTo>
                    <a:pt x="4282" y="9199"/>
                    <a:pt x="4299" y="9268"/>
                    <a:pt x="4316" y="9302"/>
                  </a:cubicBezTo>
                  <a:lnTo>
                    <a:pt x="4282" y="9182"/>
                  </a:lnTo>
                  <a:lnTo>
                    <a:pt x="5778" y="12397"/>
                  </a:lnTo>
                  <a:lnTo>
                    <a:pt x="5778" y="17967"/>
                  </a:lnTo>
                  <a:cubicBezTo>
                    <a:pt x="5778" y="17967"/>
                    <a:pt x="5778" y="17985"/>
                    <a:pt x="5795" y="18002"/>
                  </a:cubicBezTo>
                  <a:cubicBezTo>
                    <a:pt x="6035" y="18260"/>
                    <a:pt x="8219" y="19360"/>
                    <a:pt x="8632" y="19566"/>
                  </a:cubicBezTo>
                  <a:lnTo>
                    <a:pt x="8666" y="19601"/>
                  </a:lnTo>
                  <a:lnTo>
                    <a:pt x="8700" y="19601"/>
                  </a:lnTo>
                  <a:lnTo>
                    <a:pt x="8718" y="19704"/>
                  </a:lnTo>
                  <a:lnTo>
                    <a:pt x="8752" y="19807"/>
                  </a:lnTo>
                  <a:lnTo>
                    <a:pt x="8786" y="19876"/>
                  </a:lnTo>
                  <a:lnTo>
                    <a:pt x="8821" y="20013"/>
                  </a:lnTo>
                  <a:lnTo>
                    <a:pt x="8872" y="20168"/>
                  </a:lnTo>
                  <a:cubicBezTo>
                    <a:pt x="8941" y="20374"/>
                    <a:pt x="9010" y="20564"/>
                    <a:pt x="9044" y="20615"/>
                  </a:cubicBezTo>
                  <a:lnTo>
                    <a:pt x="9044" y="20649"/>
                  </a:lnTo>
                  <a:lnTo>
                    <a:pt x="10454" y="21182"/>
                  </a:lnTo>
                  <a:lnTo>
                    <a:pt x="11193" y="21475"/>
                  </a:lnTo>
                  <a:lnTo>
                    <a:pt x="11572" y="22334"/>
                  </a:lnTo>
                  <a:lnTo>
                    <a:pt x="13463" y="23486"/>
                  </a:lnTo>
                  <a:lnTo>
                    <a:pt x="13772" y="23418"/>
                  </a:lnTo>
                  <a:lnTo>
                    <a:pt x="15148" y="23108"/>
                  </a:lnTo>
                  <a:lnTo>
                    <a:pt x="15337" y="23847"/>
                  </a:lnTo>
                  <a:lnTo>
                    <a:pt x="15337" y="23865"/>
                  </a:lnTo>
                  <a:lnTo>
                    <a:pt x="15337" y="23882"/>
                  </a:lnTo>
                  <a:cubicBezTo>
                    <a:pt x="15354" y="23968"/>
                    <a:pt x="15371" y="24054"/>
                    <a:pt x="15388" y="24140"/>
                  </a:cubicBezTo>
                  <a:cubicBezTo>
                    <a:pt x="15406" y="24174"/>
                    <a:pt x="15406" y="24191"/>
                    <a:pt x="15423" y="24208"/>
                  </a:cubicBezTo>
                  <a:cubicBezTo>
                    <a:pt x="15423" y="24226"/>
                    <a:pt x="15423" y="24243"/>
                    <a:pt x="15440" y="24260"/>
                  </a:cubicBezTo>
                  <a:cubicBezTo>
                    <a:pt x="15440" y="24312"/>
                    <a:pt x="15457" y="24346"/>
                    <a:pt x="15474" y="24380"/>
                  </a:cubicBezTo>
                  <a:lnTo>
                    <a:pt x="15526" y="24552"/>
                  </a:lnTo>
                  <a:lnTo>
                    <a:pt x="17555" y="24982"/>
                  </a:lnTo>
                  <a:lnTo>
                    <a:pt x="17641" y="24999"/>
                  </a:lnTo>
                  <a:lnTo>
                    <a:pt x="17658" y="24999"/>
                  </a:lnTo>
                  <a:lnTo>
                    <a:pt x="19773" y="25481"/>
                  </a:lnTo>
                  <a:lnTo>
                    <a:pt x="23624" y="26650"/>
                  </a:lnTo>
                  <a:lnTo>
                    <a:pt x="25309" y="27149"/>
                  </a:lnTo>
                  <a:lnTo>
                    <a:pt x="25825" y="27303"/>
                  </a:lnTo>
                  <a:lnTo>
                    <a:pt x="26478" y="26753"/>
                  </a:lnTo>
                  <a:lnTo>
                    <a:pt x="27406" y="26839"/>
                  </a:lnTo>
                  <a:lnTo>
                    <a:pt x="28644" y="25773"/>
                  </a:lnTo>
                  <a:lnTo>
                    <a:pt x="30295" y="25997"/>
                  </a:lnTo>
                  <a:lnTo>
                    <a:pt x="30346" y="25928"/>
                  </a:lnTo>
                  <a:lnTo>
                    <a:pt x="30432" y="25825"/>
                  </a:lnTo>
                  <a:lnTo>
                    <a:pt x="30518" y="25739"/>
                  </a:lnTo>
                  <a:lnTo>
                    <a:pt x="31945" y="24140"/>
                  </a:lnTo>
                  <a:lnTo>
                    <a:pt x="32031" y="24037"/>
                  </a:lnTo>
                  <a:lnTo>
                    <a:pt x="32135" y="23916"/>
                  </a:lnTo>
                  <a:lnTo>
                    <a:pt x="32324" y="23710"/>
                  </a:lnTo>
                  <a:lnTo>
                    <a:pt x="32530" y="23486"/>
                  </a:lnTo>
                  <a:lnTo>
                    <a:pt x="32530" y="23469"/>
                  </a:lnTo>
                  <a:lnTo>
                    <a:pt x="34301" y="23108"/>
                  </a:lnTo>
                  <a:lnTo>
                    <a:pt x="34765" y="21612"/>
                  </a:lnTo>
                  <a:lnTo>
                    <a:pt x="35453" y="18999"/>
                  </a:lnTo>
                  <a:lnTo>
                    <a:pt x="35453" y="18965"/>
                  </a:lnTo>
                  <a:lnTo>
                    <a:pt x="35780" y="17795"/>
                  </a:lnTo>
                  <a:lnTo>
                    <a:pt x="37378" y="12053"/>
                  </a:lnTo>
                  <a:lnTo>
                    <a:pt x="38410" y="9715"/>
                  </a:lnTo>
                  <a:lnTo>
                    <a:pt x="41642" y="7015"/>
                  </a:lnTo>
                  <a:lnTo>
                    <a:pt x="42605" y="6207"/>
                  </a:lnTo>
                  <a:lnTo>
                    <a:pt x="44221" y="3783"/>
                  </a:lnTo>
                  <a:lnTo>
                    <a:pt x="44221" y="3766"/>
                  </a:lnTo>
                  <a:lnTo>
                    <a:pt x="44359" y="3198"/>
                  </a:lnTo>
                  <a:lnTo>
                    <a:pt x="45184" y="121"/>
                  </a:lnTo>
                  <a:lnTo>
                    <a:pt x="45236" y="121"/>
                  </a:lnTo>
                  <a:lnTo>
                    <a:pt x="45184" y="104"/>
                  </a:lnTo>
                  <a:lnTo>
                    <a:pt x="44943" y="104"/>
                  </a:lnTo>
                  <a:cubicBezTo>
                    <a:pt x="44857" y="104"/>
                    <a:pt x="44789" y="121"/>
                    <a:pt x="44720" y="121"/>
                  </a:cubicBezTo>
                  <a:lnTo>
                    <a:pt x="42003" y="121"/>
                  </a:lnTo>
                  <a:lnTo>
                    <a:pt x="41299" y="104"/>
                  </a:lnTo>
                  <a:lnTo>
                    <a:pt x="40439" y="104"/>
                  </a:lnTo>
                  <a:cubicBezTo>
                    <a:pt x="40404" y="104"/>
                    <a:pt x="40353" y="86"/>
                    <a:pt x="40318" y="86"/>
                  </a:cubicBezTo>
                  <a:lnTo>
                    <a:pt x="38771" y="86"/>
                  </a:lnTo>
                  <a:cubicBezTo>
                    <a:pt x="38651" y="69"/>
                    <a:pt x="38548" y="69"/>
                    <a:pt x="38444" y="69"/>
                  </a:cubicBezTo>
                  <a:lnTo>
                    <a:pt x="37293" y="69"/>
                  </a:lnTo>
                  <a:cubicBezTo>
                    <a:pt x="37000" y="69"/>
                    <a:pt x="36845" y="52"/>
                    <a:pt x="36845" y="52"/>
                  </a:cubicBezTo>
                  <a:cubicBezTo>
                    <a:pt x="36845" y="52"/>
                    <a:pt x="36622" y="69"/>
                    <a:pt x="36295" y="69"/>
                  </a:cubicBezTo>
                  <a:lnTo>
                    <a:pt x="33510" y="69"/>
                  </a:lnTo>
                  <a:lnTo>
                    <a:pt x="31739" y="86"/>
                  </a:lnTo>
                  <a:lnTo>
                    <a:pt x="30931" y="86"/>
                  </a:lnTo>
                  <a:cubicBezTo>
                    <a:pt x="30897" y="69"/>
                    <a:pt x="30862" y="69"/>
                    <a:pt x="30811" y="69"/>
                  </a:cubicBezTo>
                  <a:lnTo>
                    <a:pt x="30690" y="69"/>
                  </a:lnTo>
                  <a:cubicBezTo>
                    <a:pt x="30536" y="52"/>
                    <a:pt x="30346" y="52"/>
                    <a:pt x="30140" y="52"/>
                  </a:cubicBezTo>
                  <a:cubicBezTo>
                    <a:pt x="29848" y="35"/>
                    <a:pt x="29504" y="18"/>
                    <a:pt x="2914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6260362" y="3044719"/>
              <a:ext cx="3261533" cy="269180"/>
            </a:xfrm>
            <a:custGeom>
              <a:rect b="b" l="l" r="r" t="t"/>
              <a:pathLst>
                <a:path extrusionOk="0" h="3732" w="45219">
                  <a:moveTo>
                    <a:pt x="45219" y="3525"/>
                  </a:moveTo>
                  <a:cubicBezTo>
                    <a:pt x="44531" y="3508"/>
                    <a:pt x="43860" y="3456"/>
                    <a:pt x="43293" y="3387"/>
                  </a:cubicBezTo>
                  <a:cubicBezTo>
                    <a:pt x="43276" y="3387"/>
                    <a:pt x="43259" y="3387"/>
                    <a:pt x="43259" y="3370"/>
                  </a:cubicBezTo>
                  <a:lnTo>
                    <a:pt x="43241" y="3370"/>
                  </a:lnTo>
                  <a:cubicBezTo>
                    <a:pt x="43069" y="3353"/>
                    <a:pt x="42897" y="3336"/>
                    <a:pt x="42743" y="3302"/>
                  </a:cubicBezTo>
                  <a:lnTo>
                    <a:pt x="42743" y="3302"/>
                  </a:lnTo>
                  <a:cubicBezTo>
                    <a:pt x="42743" y="3302"/>
                    <a:pt x="42743" y="3302"/>
                    <a:pt x="42743" y="3302"/>
                  </a:cubicBezTo>
                  <a:lnTo>
                    <a:pt x="42743" y="3302"/>
                  </a:lnTo>
                  <a:lnTo>
                    <a:pt x="42640" y="3302"/>
                  </a:lnTo>
                  <a:lnTo>
                    <a:pt x="42588" y="3302"/>
                  </a:lnTo>
                  <a:lnTo>
                    <a:pt x="42468" y="3319"/>
                  </a:lnTo>
                  <a:cubicBezTo>
                    <a:pt x="41746" y="3353"/>
                    <a:pt x="39992" y="3456"/>
                    <a:pt x="37963" y="3559"/>
                  </a:cubicBezTo>
                  <a:cubicBezTo>
                    <a:pt x="37688" y="3577"/>
                    <a:pt x="37413" y="3594"/>
                    <a:pt x="37138" y="3611"/>
                  </a:cubicBezTo>
                  <a:lnTo>
                    <a:pt x="16128" y="3611"/>
                  </a:lnTo>
                  <a:lnTo>
                    <a:pt x="16093" y="3731"/>
                  </a:lnTo>
                  <a:cubicBezTo>
                    <a:pt x="15732" y="3714"/>
                    <a:pt x="15406" y="3697"/>
                    <a:pt x="15113" y="3680"/>
                  </a:cubicBezTo>
                  <a:cubicBezTo>
                    <a:pt x="14890" y="3680"/>
                    <a:pt x="14701" y="3663"/>
                    <a:pt x="14546" y="3663"/>
                  </a:cubicBezTo>
                  <a:cubicBezTo>
                    <a:pt x="14512" y="3663"/>
                    <a:pt x="14460" y="3663"/>
                    <a:pt x="14426" y="3663"/>
                  </a:cubicBezTo>
                  <a:cubicBezTo>
                    <a:pt x="14374" y="3663"/>
                    <a:pt x="14340" y="3645"/>
                    <a:pt x="14305" y="3645"/>
                  </a:cubicBezTo>
                  <a:cubicBezTo>
                    <a:pt x="14202" y="3645"/>
                    <a:pt x="14133" y="3645"/>
                    <a:pt x="14082" y="3645"/>
                  </a:cubicBezTo>
                  <a:cubicBezTo>
                    <a:pt x="13927" y="3645"/>
                    <a:pt x="13738" y="3645"/>
                    <a:pt x="13497" y="3645"/>
                  </a:cubicBezTo>
                  <a:lnTo>
                    <a:pt x="13497" y="3645"/>
                  </a:lnTo>
                  <a:lnTo>
                    <a:pt x="11726" y="3663"/>
                  </a:lnTo>
                  <a:lnTo>
                    <a:pt x="10832" y="3663"/>
                  </a:lnTo>
                  <a:lnTo>
                    <a:pt x="10643" y="3663"/>
                  </a:lnTo>
                  <a:lnTo>
                    <a:pt x="10196" y="3663"/>
                  </a:lnTo>
                  <a:lnTo>
                    <a:pt x="10127" y="3663"/>
                  </a:lnTo>
                  <a:cubicBezTo>
                    <a:pt x="9973" y="3663"/>
                    <a:pt x="9818" y="3663"/>
                    <a:pt x="9646" y="3663"/>
                  </a:cubicBezTo>
                  <a:lnTo>
                    <a:pt x="9594" y="3663"/>
                  </a:lnTo>
                  <a:cubicBezTo>
                    <a:pt x="9354" y="3663"/>
                    <a:pt x="9130" y="3663"/>
                    <a:pt x="8941" y="3663"/>
                  </a:cubicBezTo>
                  <a:cubicBezTo>
                    <a:pt x="8614" y="3663"/>
                    <a:pt x="8391" y="3663"/>
                    <a:pt x="8391" y="3663"/>
                  </a:cubicBezTo>
                  <a:cubicBezTo>
                    <a:pt x="8391" y="3663"/>
                    <a:pt x="8236" y="3663"/>
                    <a:pt x="7944" y="3663"/>
                  </a:cubicBezTo>
                  <a:cubicBezTo>
                    <a:pt x="7858" y="3663"/>
                    <a:pt x="7755" y="3663"/>
                    <a:pt x="7634" y="3663"/>
                  </a:cubicBezTo>
                  <a:cubicBezTo>
                    <a:pt x="7600" y="3663"/>
                    <a:pt x="7566" y="3663"/>
                    <a:pt x="7514" y="3663"/>
                  </a:cubicBezTo>
                  <a:lnTo>
                    <a:pt x="7428" y="3663"/>
                  </a:lnTo>
                  <a:cubicBezTo>
                    <a:pt x="7359" y="3663"/>
                    <a:pt x="7291" y="3663"/>
                    <a:pt x="7205" y="3663"/>
                  </a:cubicBezTo>
                  <a:cubicBezTo>
                    <a:pt x="7084" y="3663"/>
                    <a:pt x="6929" y="3663"/>
                    <a:pt x="6792" y="3645"/>
                  </a:cubicBezTo>
                  <a:cubicBezTo>
                    <a:pt x="6689" y="3645"/>
                    <a:pt x="6586" y="3645"/>
                    <a:pt x="6465" y="3645"/>
                  </a:cubicBezTo>
                  <a:cubicBezTo>
                    <a:pt x="6448" y="3645"/>
                    <a:pt x="6431" y="3645"/>
                    <a:pt x="6396" y="3645"/>
                  </a:cubicBezTo>
                  <a:cubicBezTo>
                    <a:pt x="6259" y="3645"/>
                    <a:pt x="6087" y="3645"/>
                    <a:pt x="5932" y="3645"/>
                  </a:cubicBezTo>
                  <a:cubicBezTo>
                    <a:pt x="5760" y="3645"/>
                    <a:pt x="5571" y="3645"/>
                    <a:pt x="5399" y="3645"/>
                  </a:cubicBezTo>
                  <a:cubicBezTo>
                    <a:pt x="5279" y="3645"/>
                    <a:pt x="5176" y="3628"/>
                    <a:pt x="5055" y="3628"/>
                  </a:cubicBezTo>
                  <a:cubicBezTo>
                    <a:pt x="5004" y="3628"/>
                    <a:pt x="4969" y="3628"/>
                    <a:pt x="4918" y="3628"/>
                  </a:cubicBezTo>
                  <a:cubicBezTo>
                    <a:pt x="4883" y="3628"/>
                    <a:pt x="4832" y="3628"/>
                    <a:pt x="4798" y="3628"/>
                  </a:cubicBezTo>
                  <a:cubicBezTo>
                    <a:pt x="4712" y="3628"/>
                    <a:pt x="4643" y="3628"/>
                    <a:pt x="4557" y="3628"/>
                  </a:cubicBezTo>
                  <a:cubicBezTo>
                    <a:pt x="4488" y="3628"/>
                    <a:pt x="4419" y="3628"/>
                    <a:pt x="4351" y="3628"/>
                  </a:cubicBezTo>
                  <a:lnTo>
                    <a:pt x="4144" y="3628"/>
                  </a:lnTo>
                  <a:lnTo>
                    <a:pt x="4093" y="3628"/>
                  </a:lnTo>
                  <a:lnTo>
                    <a:pt x="3938" y="3628"/>
                  </a:lnTo>
                  <a:lnTo>
                    <a:pt x="3233" y="3611"/>
                  </a:lnTo>
                  <a:lnTo>
                    <a:pt x="516" y="3611"/>
                  </a:lnTo>
                  <a:cubicBezTo>
                    <a:pt x="448" y="3611"/>
                    <a:pt x="379" y="3611"/>
                    <a:pt x="293" y="3628"/>
                  </a:cubicBezTo>
                  <a:cubicBezTo>
                    <a:pt x="241" y="3628"/>
                    <a:pt x="173" y="3628"/>
                    <a:pt x="104" y="3628"/>
                  </a:cubicBezTo>
                  <a:lnTo>
                    <a:pt x="104" y="3628"/>
                  </a:lnTo>
                  <a:cubicBezTo>
                    <a:pt x="87" y="3628"/>
                    <a:pt x="69" y="3628"/>
                    <a:pt x="52" y="3628"/>
                  </a:cubicBezTo>
                  <a:lnTo>
                    <a:pt x="52" y="3628"/>
                  </a:lnTo>
                  <a:lnTo>
                    <a:pt x="1" y="3611"/>
                  </a:lnTo>
                  <a:cubicBezTo>
                    <a:pt x="18" y="3611"/>
                    <a:pt x="35" y="3611"/>
                    <a:pt x="52" y="3611"/>
                  </a:cubicBezTo>
                  <a:lnTo>
                    <a:pt x="52" y="3611"/>
                  </a:lnTo>
                  <a:lnTo>
                    <a:pt x="877" y="533"/>
                  </a:lnTo>
                  <a:lnTo>
                    <a:pt x="3078" y="533"/>
                  </a:lnTo>
                  <a:cubicBezTo>
                    <a:pt x="3078" y="533"/>
                    <a:pt x="3199" y="533"/>
                    <a:pt x="3388" y="516"/>
                  </a:cubicBezTo>
                  <a:lnTo>
                    <a:pt x="3422" y="516"/>
                  </a:lnTo>
                  <a:cubicBezTo>
                    <a:pt x="4402" y="499"/>
                    <a:pt x="7170" y="482"/>
                    <a:pt x="8099" y="465"/>
                  </a:cubicBezTo>
                  <a:cubicBezTo>
                    <a:pt x="8288" y="465"/>
                    <a:pt x="8391" y="465"/>
                    <a:pt x="8391" y="465"/>
                  </a:cubicBezTo>
                  <a:cubicBezTo>
                    <a:pt x="8391" y="465"/>
                    <a:pt x="9543" y="465"/>
                    <a:pt x="10488" y="482"/>
                  </a:cubicBezTo>
                  <a:lnTo>
                    <a:pt x="10678" y="482"/>
                  </a:lnTo>
                  <a:cubicBezTo>
                    <a:pt x="11365" y="482"/>
                    <a:pt x="12087" y="482"/>
                    <a:pt x="12724" y="482"/>
                  </a:cubicBezTo>
                  <a:cubicBezTo>
                    <a:pt x="12861" y="499"/>
                    <a:pt x="12999" y="499"/>
                    <a:pt x="13119" y="499"/>
                  </a:cubicBezTo>
                  <a:lnTo>
                    <a:pt x="13343" y="499"/>
                  </a:lnTo>
                  <a:cubicBezTo>
                    <a:pt x="13497" y="499"/>
                    <a:pt x="13635" y="499"/>
                    <a:pt x="13772" y="482"/>
                  </a:cubicBezTo>
                  <a:cubicBezTo>
                    <a:pt x="13893" y="482"/>
                    <a:pt x="13996" y="482"/>
                    <a:pt x="14065" y="482"/>
                  </a:cubicBezTo>
                  <a:cubicBezTo>
                    <a:pt x="14443" y="482"/>
                    <a:pt x="15612" y="413"/>
                    <a:pt x="17005" y="362"/>
                  </a:cubicBezTo>
                  <a:cubicBezTo>
                    <a:pt x="17761" y="310"/>
                    <a:pt x="18586" y="276"/>
                    <a:pt x="19360" y="224"/>
                  </a:cubicBezTo>
                  <a:cubicBezTo>
                    <a:pt x="21320" y="138"/>
                    <a:pt x="23074" y="35"/>
                    <a:pt x="23074" y="35"/>
                  </a:cubicBezTo>
                  <a:cubicBezTo>
                    <a:pt x="23074" y="35"/>
                    <a:pt x="25360" y="0"/>
                    <a:pt x="26908" y="0"/>
                  </a:cubicBezTo>
                  <a:cubicBezTo>
                    <a:pt x="27406" y="18"/>
                    <a:pt x="27819" y="18"/>
                    <a:pt x="28060" y="35"/>
                  </a:cubicBezTo>
                  <a:cubicBezTo>
                    <a:pt x="28077" y="35"/>
                    <a:pt x="28111" y="35"/>
                    <a:pt x="28146" y="35"/>
                  </a:cubicBezTo>
                  <a:cubicBezTo>
                    <a:pt x="28507" y="69"/>
                    <a:pt x="29573" y="121"/>
                    <a:pt x="30965" y="207"/>
                  </a:cubicBezTo>
                  <a:cubicBezTo>
                    <a:pt x="32461" y="293"/>
                    <a:pt x="34318" y="396"/>
                    <a:pt x="36123" y="482"/>
                  </a:cubicBezTo>
                  <a:cubicBezTo>
                    <a:pt x="38565" y="619"/>
                    <a:pt x="40903" y="740"/>
                    <a:pt x="42003" y="809"/>
                  </a:cubicBezTo>
                  <a:cubicBezTo>
                    <a:pt x="42330" y="826"/>
                    <a:pt x="42554" y="826"/>
                    <a:pt x="42622" y="843"/>
                  </a:cubicBezTo>
                  <a:cubicBezTo>
                    <a:pt x="42640" y="843"/>
                    <a:pt x="42657" y="843"/>
                    <a:pt x="42657" y="843"/>
                  </a:cubicBezTo>
                  <a:cubicBezTo>
                    <a:pt x="43087" y="757"/>
                    <a:pt x="43602" y="705"/>
                    <a:pt x="44170" y="654"/>
                  </a:cubicBezTo>
                  <a:lnTo>
                    <a:pt x="44617" y="894"/>
                  </a:lnTo>
                  <a:lnTo>
                    <a:pt x="45219" y="3542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6265339" y="1343303"/>
              <a:ext cx="3256557" cy="1970595"/>
            </a:xfrm>
            <a:custGeom>
              <a:rect b="b" l="l" r="r" t="t"/>
              <a:pathLst>
                <a:path extrusionOk="0" h="27321" w="45150">
                  <a:moveTo>
                    <a:pt x="45146" y="27114"/>
                  </a:moveTo>
                  <a:lnTo>
                    <a:pt x="45150" y="27131"/>
                  </a:lnTo>
                  <a:lnTo>
                    <a:pt x="45150" y="27114"/>
                  </a:lnTo>
                  <a:cubicBezTo>
                    <a:pt x="45148" y="27114"/>
                    <a:pt x="45147" y="27114"/>
                    <a:pt x="45146" y="27114"/>
                  </a:cubicBezTo>
                  <a:close/>
                  <a:moveTo>
                    <a:pt x="19360" y="0"/>
                  </a:moveTo>
                  <a:lnTo>
                    <a:pt x="18689" y="568"/>
                  </a:lnTo>
                  <a:lnTo>
                    <a:pt x="17778" y="482"/>
                  </a:lnTo>
                  <a:lnTo>
                    <a:pt x="16523" y="1531"/>
                  </a:lnTo>
                  <a:lnTo>
                    <a:pt x="14872" y="1324"/>
                  </a:lnTo>
                  <a:lnTo>
                    <a:pt x="14821" y="1393"/>
                  </a:lnTo>
                  <a:lnTo>
                    <a:pt x="14735" y="1479"/>
                  </a:lnTo>
                  <a:lnTo>
                    <a:pt x="14649" y="1582"/>
                  </a:lnTo>
                  <a:lnTo>
                    <a:pt x="13222" y="3181"/>
                  </a:lnTo>
                  <a:lnTo>
                    <a:pt x="13136" y="3284"/>
                  </a:lnTo>
                  <a:lnTo>
                    <a:pt x="13033" y="3388"/>
                  </a:lnTo>
                  <a:lnTo>
                    <a:pt x="12844" y="3611"/>
                  </a:lnTo>
                  <a:lnTo>
                    <a:pt x="12637" y="3835"/>
                  </a:lnTo>
                  <a:lnTo>
                    <a:pt x="10866" y="4196"/>
                  </a:lnTo>
                  <a:lnTo>
                    <a:pt x="10402" y="5709"/>
                  </a:lnTo>
                  <a:lnTo>
                    <a:pt x="9732" y="8322"/>
                  </a:lnTo>
                  <a:lnTo>
                    <a:pt x="9715" y="8339"/>
                  </a:lnTo>
                  <a:lnTo>
                    <a:pt x="9405" y="9525"/>
                  </a:lnTo>
                  <a:lnTo>
                    <a:pt x="7806" y="15268"/>
                  </a:lnTo>
                  <a:lnTo>
                    <a:pt x="6757" y="17606"/>
                  </a:lnTo>
                  <a:lnTo>
                    <a:pt x="3525" y="20306"/>
                  </a:lnTo>
                  <a:lnTo>
                    <a:pt x="2562" y="21114"/>
                  </a:lnTo>
                  <a:lnTo>
                    <a:pt x="963" y="23538"/>
                  </a:lnTo>
                  <a:lnTo>
                    <a:pt x="963" y="23555"/>
                  </a:lnTo>
                  <a:lnTo>
                    <a:pt x="808" y="24122"/>
                  </a:lnTo>
                  <a:lnTo>
                    <a:pt x="0" y="27200"/>
                  </a:lnTo>
                  <a:lnTo>
                    <a:pt x="3783" y="27200"/>
                  </a:lnTo>
                  <a:cubicBezTo>
                    <a:pt x="3817" y="27217"/>
                    <a:pt x="3852" y="27217"/>
                    <a:pt x="3869" y="27217"/>
                  </a:cubicBezTo>
                  <a:lnTo>
                    <a:pt x="5330" y="27217"/>
                  </a:lnTo>
                  <a:cubicBezTo>
                    <a:pt x="5519" y="27234"/>
                    <a:pt x="5691" y="27234"/>
                    <a:pt x="5863" y="27234"/>
                  </a:cubicBezTo>
                  <a:lnTo>
                    <a:pt x="6723" y="27234"/>
                  </a:lnTo>
                  <a:cubicBezTo>
                    <a:pt x="6878" y="27234"/>
                    <a:pt x="7015" y="27234"/>
                    <a:pt x="7153" y="27252"/>
                  </a:cubicBezTo>
                  <a:lnTo>
                    <a:pt x="10127" y="27252"/>
                  </a:lnTo>
                  <a:cubicBezTo>
                    <a:pt x="10230" y="27234"/>
                    <a:pt x="10333" y="27234"/>
                    <a:pt x="10437" y="27234"/>
                  </a:cubicBezTo>
                  <a:lnTo>
                    <a:pt x="11675" y="27234"/>
                  </a:lnTo>
                  <a:cubicBezTo>
                    <a:pt x="12259" y="27234"/>
                    <a:pt x="12809" y="27217"/>
                    <a:pt x="13274" y="27217"/>
                  </a:cubicBezTo>
                  <a:lnTo>
                    <a:pt x="13428" y="27217"/>
                  </a:lnTo>
                  <a:cubicBezTo>
                    <a:pt x="13669" y="27217"/>
                    <a:pt x="13858" y="27234"/>
                    <a:pt x="14013" y="27234"/>
                  </a:cubicBezTo>
                  <a:lnTo>
                    <a:pt x="14236" y="27234"/>
                  </a:lnTo>
                  <a:cubicBezTo>
                    <a:pt x="14271" y="27234"/>
                    <a:pt x="14305" y="27252"/>
                    <a:pt x="14357" y="27252"/>
                  </a:cubicBezTo>
                  <a:lnTo>
                    <a:pt x="14477" y="27252"/>
                  </a:lnTo>
                  <a:cubicBezTo>
                    <a:pt x="14632" y="27252"/>
                    <a:pt x="14821" y="27269"/>
                    <a:pt x="15027" y="27269"/>
                  </a:cubicBezTo>
                  <a:cubicBezTo>
                    <a:pt x="15319" y="27286"/>
                    <a:pt x="15663" y="27303"/>
                    <a:pt x="16024" y="27320"/>
                  </a:cubicBezTo>
                  <a:lnTo>
                    <a:pt x="16059" y="27183"/>
                  </a:lnTo>
                  <a:lnTo>
                    <a:pt x="37069" y="27183"/>
                  </a:lnTo>
                  <a:cubicBezTo>
                    <a:pt x="37344" y="27166"/>
                    <a:pt x="37636" y="27148"/>
                    <a:pt x="37911" y="27131"/>
                  </a:cubicBezTo>
                  <a:cubicBezTo>
                    <a:pt x="40353" y="26994"/>
                    <a:pt x="42330" y="26891"/>
                    <a:pt x="42571" y="26873"/>
                  </a:cubicBezTo>
                  <a:lnTo>
                    <a:pt x="42588" y="26873"/>
                  </a:lnTo>
                  <a:cubicBezTo>
                    <a:pt x="42622" y="26891"/>
                    <a:pt x="42639" y="26891"/>
                    <a:pt x="42674" y="26891"/>
                  </a:cubicBezTo>
                  <a:cubicBezTo>
                    <a:pt x="42828" y="26925"/>
                    <a:pt x="43000" y="26942"/>
                    <a:pt x="43172" y="26959"/>
                  </a:cubicBezTo>
                  <a:lnTo>
                    <a:pt x="43190" y="26959"/>
                  </a:lnTo>
                  <a:cubicBezTo>
                    <a:pt x="43190" y="26976"/>
                    <a:pt x="43207" y="26976"/>
                    <a:pt x="43224" y="26976"/>
                  </a:cubicBezTo>
                  <a:cubicBezTo>
                    <a:pt x="43790" y="27045"/>
                    <a:pt x="44459" y="27097"/>
                    <a:pt x="45146" y="27114"/>
                  </a:cubicBezTo>
                  <a:lnTo>
                    <a:pt x="45146" y="27114"/>
                  </a:lnTo>
                  <a:lnTo>
                    <a:pt x="44565" y="24483"/>
                  </a:lnTo>
                  <a:lnTo>
                    <a:pt x="44118" y="24243"/>
                  </a:lnTo>
                  <a:lnTo>
                    <a:pt x="41453" y="22850"/>
                  </a:lnTo>
                  <a:lnTo>
                    <a:pt x="40920" y="18191"/>
                  </a:lnTo>
                  <a:lnTo>
                    <a:pt x="40920" y="18174"/>
                  </a:lnTo>
                  <a:cubicBezTo>
                    <a:pt x="40903" y="18105"/>
                    <a:pt x="40886" y="18053"/>
                    <a:pt x="40868" y="18019"/>
                  </a:cubicBezTo>
                  <a:lnTo>
                    <a:pt x="40868" y="18019"/>
                  </a:lnTo>
                  <a:lnTo>
                    <a:pt x="40903" y="18139"/>
                  </a:lnTo>
                  <a:lnTo>
                    <a:pt x="39407" y="14924"/>
                  </a:lnTo>
                  <a:lnTo>
                    <a:pt x="39407" y="9354"/>
                  </a:lnTo>
                  <a:cubicBezTo>
                    <a:pt x="39407" y="9354"/>
                    <a:pt x="39390" y="9336"/>
                    <a:pt x="39390" y="9319"/>
                  </a:cubicBezTo>
                  <a:cubicBezTo>
                    <a:pt x="39149" y="9044"/>
                    <a:pt x="36966" y="7944"/>
                    <a:pt x="36553" y="7737"/>
                  </a:cubicBezTo>
                  <a:lnTo>
                    <a:pt x="36519" y="7720"/>
                  </a:lnTo>
                  <a:lnTo>
                    <a:pt x="36484" y="7703"/>
                  </a:lnTo>
                  <a:lnTo>
                    <a:pt x="36450" y="7617"/>
                  </a:lnTo>
                  <a:lnTo>
                    <a:pt x="36415" y="7514"/>
                  </a:lnTo>
                  <a:lnTo>
                    <a:pt x="36398" y="7445"/>
                  </a:lnTo>
                  <a:lnTo>
                    <a:pt x="36347" y="7308"/>
                  </a:lnTo>
                  <a:lnTo>
                    <a:pt x="36312" y="7153"/>
                  </a:lnTo>
                  <a:cubicBezTo>
                    <a:pt x="36244" y="6946"/>
                    <a:pt x="36175" y="6757"/>
                    <a:pt x="36140" y="6689"/>
                  </a:cubicBezTo>
                  <a:lnTo>
                    <a:pt x="36140" y="6671"/>
                  </a:lnTo>
                  <a:lnTo>
                    <a:pt x="34731" y="6138"/>
                  </a:lnTo>
                  <a:lnTo>
                    <a:pt x="33991" y="5846"/>
                  </a:lnTo>
                  <a:lnTo>
                    <a:pt x="33613" y="4986"/>
                  </a:lnTo>
                  <a:lnTo>
                    <a:pt x="31533" y="4694"/>
                  </a:lnTo>
                  <a:lnTo>
                    <a:pt x="31361" y="4660"/>
                  </a:lnTo>
                  <a:lnTo>
                    <a:pt x="30037" y="4247"/>
                  </a:lnTo>
                  <a:lnTo>
                    <a:pt x="29882" y="4196"/>
                  </a:lnTo>
                  <a:cubicBezTo>
                    <a:pt x="29882" y="4196"/>
                    <a:pt x="29882" y="3817"/>
                    <a:pt x="29830" y="3456"/>
                  </a:cubicBezTo>
                  <a:lnTo>
                    <a:pt x="29830" y="3439"/>
                  </a:lnTo>
                  <a:cubicBezTo>
                    <a:pt x="29830" y="3353"/>
                    <a:pt x="29813" y="3250"/>
                    <a:pt x="29779" y="3164"/>
                  </a:cubicBezTo>
                  <a:cubicBezTo>
                    <a:pt x="29779" y="3147"/>
                    <a:pt x="29779" y="3130"/>
                    <a:pt x="29762" y="3112"/>
                  </a:cubicBezTo>
                  <a:lnTo>
                    <a:pt x="29762" y="3095"/>
                  </a:lnTo>
                  <a:cubicBezTo>
                    <a:pt x="29762" y="3078"/>
                    <a:pt x="29745" y="3061"/>
                    <a:pt x="29745" y="3044"/>
                  </a:cubicBezTo>
                  <a:cubicBezTo>
                    <a:pt x="29727" y="3009"/>
                    <a:pt x="29710" y="2975"/>
                    <a:pt x="29693" y="2940"/>
                  </a:cubicBezTo>
                  <a:lnTo>
                    <a:pt x="29693" y="2923"/>
                  </a:lnTo>
                  <a:cubicBezTo>
                    <a:pt x="29641" y="2837"/>
                    <a:pt x="29590" y="2769"/>
                    <a:pt x="29504" y="2751"/>
                  </a:cubicBezTo>
                  <a:cubicBezTo>
                    <a:pt x="29160" y="2717"/>
                    <a:pt x="27974" y="2425"/>
                    <a:pt x="27630" y="2339"/>
                  </a:cubicBezTo>
                  <a:lnTo>
                    <a:pt x="27544" y="2322"/>
                  </a:lnTo>
                  <a:lnTo>
                    <a:pt x="27527" y="2304"/>
                  </a:lnTo>
                  <a:lnTo>
                    <a:pt x="25412" y="1840"/>
                  </a:lnTo>
                  <a:lnTo>
                    <a:pt x="21561" y="671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6264113" y="2807852"/>
              <a:ext cx="255548" cy="497391"/>
            </a:xfrm>
            <a:custGeom>
              <a:rect b="b" l="l" r="r" t="t"/>
              <a:pathLst>
                <a:path extrusionOk="0" h="6896" w="3543">
                  <a:moveTo>
                    <a:pt x="3542" y="1"/>
                  </a:moveTo>
                  <a:lnTo>
                    <a:pt x="2579" y="791"/>
                  </a:lnTo>
                  <a:lnTo>
                    <a:pt x="963" y="3216"/>
                  </a:lnTo>
                  <a:lnTo>
                    <a:pt x="963" y="3250"/>
                  </a:lnTo>
                  <a:lnTo>
                    <a:pt x="825" y="3800"/>
                  </a:lnTo>
                  <a:lnTo>
                    <a:pt x="0" y="6895"/>
                  </a:lnTo>
                  <a:lnTo>
                    <a:pt x="3181" y="6895"/>
                  </a:lnTo>
                  <a:lnTo>
                    <a:pt x="3181" y="6878"/>
                  </a:lnTo>
                  <a:cubicBezTo>
                    <a:pt x="3215" y="6792"/>
                    <a:pt x="3301" y="5348"/>
                    <a:pt x="3370" y="3800"/>
                  </a:cubicBezTo>
                  <a:cubicBezTo>
                    <a:pt x="3439" y="2425"/>
                    <a:pt x="3508" y="981"/>
                    <a:pt x="3525" y="327"/>
                  </a:cubicBezTo>
                  <a:lnTo>
                    <a:pt x="3542" y="155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6797351" y="1437574"/>
              <a:ext cx="639915" cy="1871348"/>
            </a:xfrm>
            <a:custGeom>
              <a:rect b="b" l="l" r="r" t="t"/>
              <a:pathLst>
                <a:path extrusionOk="0" h="25945" w="8872">
                  <a:moveTo>
                    <a:pt x="7496" y="0"/>
                  </a:moveTo>
                  <a:lnTo>
                    <a:pt x="7445" y="69"/>
                  </a:lnTo>
                  <a:lnTo>
                    <a:pt x="7359" y="172"/>
                  </a:lnTo>
                  <a:lnTo>
                    <a:pt x="7273" y="258"/>
                  </a:lnTo>
                  <a:cubicBezTo>
                    <a:pt x="6895" y="705"/>
                    <a:pt x="6293" y="1376"/>
                    <a:pt x="5846" y="1857"/>
                  </a:cubicBezTo>
                  <a:lnTo>
                    <a:pt x="5760" y="1960"/>
                  </a:lnTo>
                  <a:lnTo>
                    <a:pt x="5657" y="2081"/>
                  </a:lnTo>
                  <a:lnTo>
                    <a:pt x="5468" y="2287"/>
                  </a:lnTo>
                  <a:lnTo>
                    <a:pt x="5261" y="2510"/>
                  </a:lnTo>
                  <a:lnTo>
                    <a:pt x="5261" y="2528"/>
                  </a:lnTo>
                  <a:lnTo>
                    <a:pt x="3490" y="2889"/>
                  </a:lnTo>
                  <a:lnTo>
                    <a:pt x="3026" y="4384"/>
                  </a:lnTo>
                  <a:lnTo>
                    <a:pt x="2356" y="6998"/>
                  </a:lnTo>
                  <a:lnTo>
                    <a:pt x="2339" y="7032"/>
                  </a:lnTo>
                  <a:lnTo>
                    <a:pt x="2012" y="8201"/>
                  </a:lnTo>
                  <a:lnTo>
                    <a:pt x="2029" y="8253"/>
                  </a:lnTo>
                  <a:lnTo>
                    <a:pt x="413" y="13944"/>
                  </a:lnTo>
                  <a:lnTo>
                    <a:pt x="0" y="18792"/>
                  </a:lnTo>
                  <a:lnTo>
                    <a:pt x="1806" y="14339"/>
                  </a:lnTo>
                  <a:lnTo>
                    <a:pt x="3250" y="21474"/>
                  </a:lnTo>
                  <a:lnTo>
                    <a:pt x="3233" y="22747"/>
                  </a:lnTo>
                  <a:lnTo>
                    <a:pt x="3215" y="25463"/>
                  </a:lnTo>
                  <a:lnTo>
                    <a:pt x="3198" y="25876"/>
                  </a:lnTo>
                  <a:lnTo>
                    <a:pt x="3198" y="25945"/>
                  </a:lnTo>
                  <a:lnTo>
                    <a:pt x="3387" y="25945"/>
                  </a:lnTo>
                  <a:cubicBezTo>
                    <a:pt x="3576" y="25945"/>
                    <a:pt x="3903" y="25927"/>
                    <a:pt x="4281" y="25927"/>
                  </a:cubicBezTo>
                  <a:lnTo>
                    <a:pt x="6052" y="25927"/>
                  </a:lnTo>
                  <a:lnTo>
                    <a:pt x="6052" y="25876"/>
                  </a:lnTo>
                  <a:lnTo>
                    <a:pt x="6327" y="22764"/>
                  </a:lnTo>
                  <a:lnTo>
                    <a:pt x="6757" y="17795"/>
                  </a:lnTo>
                  <a:lnTo>
                    <a:pt x="7926" y="16265"/>
                  </a:lnTo>
                  <a:cubicBezTo>
                    <a:pt x="7926" y="16265"/>
                    <a:pt x="8803" y="10419"/>
                    <a:pt x="8838" y="10007"/>
                  </a:cubicBezTo>
                  <a:cubicBezTo>
                    <a:pt x="8872" y="9611"/>
                    <a:pt x="7256" y="1823"/>
                    <a:pt x="7256" y="1823"/>
                  </a:cubicBezTo>
                  <a:lnTo>
                    <a:pt x="7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8193668" y="1509485"/>
              <a:ext cx="1153391" cy="1794460"/>
            </a:xfrm>
            <a:custGeom>
              <a:rect b="b" l="l" r="r" t="t"/>
              <a:pathLst>
                <a:path extrusionOk="0" h="24879" w="15991">
                  <a:moveTo>
                    <a:pt x="792" y="0"/>
                  </a:moveTo>
                  <a:lnTo>
                    <a:pt x="69" y="3129"/>
                  </a:lnTo>
                  <a:lnTo>
                    <a:pt x="18" y="14494"/>
                  </a:lnTo>
                  <a:lnTo>
                    <a:pt x="1" y="20976"/>
                  </a:lnTo>
                  <a:lnTo>
                    <a:pt x="104" y="21285"/>
                  </a:lnTo>
                  <a:lnTo>
                    <a:pt x="1325" y="24879"/>
                  </a:lnTo>
                  <a:lnTo>
                    <a:pt x="10334" y="24879"/>
                  </a:lnTo>
                  <a:cubicBezTo>
                    <a:pt x="10609" y="24879"/>
                    <a:pt x="10884" y="24862"/>
                    <a:pt x="11142" y="24844"/>
                  </a:cubicBezTo>
                  <a:cubicBezTo>
                    <a:pt x="13188" y="24724"/>
                    <a:pt x="14942" y="24638"/>
                    <a:pt x="15664" y="24604"/>
                  </a:cubicBezTo>
                  <a:lnTo>
                    <a:pt x="15784" y="24587"/>
                  </a:lnTo>
                  <a:lnTo>
                    <a:pt x="15990" y="24587"/>
                  </a:lnTo>
                  <a:lnTo>
                    <a:pt x="15199" y="22076"/>
                  </a:lnTo>
                  <a:lnTo>
                    <a:pt x="14718" y="20529"/>
                  </a:lnTo>
                  <a:lnTo>
                    <a:pt x="14168" y="15887"/>
                  </a:lnTo>
                  <a:lnTo>
                    <a:pt x="14168" y="15852"/>
                  </a:lnTo>
                  <a:cubicBezTo>
                    <a:pt x="14151" y="15801"/>
                    <a:pt x="14133" y="15749"/>
                    <a:pt x="14116" y="15698"/>
                  </a:cubicBezTo>
                  <a:lnTo>
                    <a:pt x="14116" y="15698"/>
                  </a:lnTo>
                  <a:lnTo>
                    <a:pt x="14151" y="15818"/>
                  </a:lnTo>
                  <a:lnTo>
                    <a:pt x="12655" y="12603"/>
                  </a:lnTo>
                  <a:lnTo>
                    <a:pt x="12655" y="8425"/>
                  </a:lnTo>
                  <a:lnTo>
                    <a:pt x="12655" y="8408"/>
                  </a:lnTo>
                  <a:lnTo>
                    <a:pt x="12638" y="8408"/>
                  </a:lnTo>
                  <a:lnTo>
                    <a:pt x="12638" y="8391"/>
                  </a:lnTo>
                  <a:cubicBezTo>
                    <a:pt x="12638" y="8391"/>
                    <a:pt x="12655" y="7239"/>
                    <a:pt x="12655" y="7050"/>
                  </a:cubicBezTo>
                  <a:cubicBezTo>
                    <a:pt x="12655" y="7032"/>
                    <a:pt x="12655" y="7015"/>
                    <a:pt x="12638" y="6998"/>
                  </a:cubicBezTo>
                  <a:cubicBezTo>
                    <a:pt x="12397" y="6740"/>
                    <a:pt x="10213" y="5640"/>
                    <a:pt x="9801" y="5433"/>
                  </a:cubicBezTo>
                  <a:lnTo>
                    <a:pt x="9766" y="5416"/>
                  </a:lnTo>
                  <a:lnTo>
                    <a:pt x="9749" y="5399"/>
                  </a:lnTo>
                  <a:lnTo>
                    <a:pt x="9715" y="5313"/>
                  </a:lnTo>
                  <a:lnTo>
                    <a:pt x="9680" y="5193"/>
                  </a:lnTo>
                  <a:lnTo>
                    <a:pt x="9663" y="5141"/>
                  </a:lnTo>
                  <a:lnTo>
                    <a:pt x="9612" y="4986"/>
                  </a:lnTo>
                  <a:lnTo>
                    <a:pt x="9560" y="4849"/>
                  </a:lnTo>
                  <a:cubicBezTo>
                    <a:pt x="9491" y="4642"/>
                    <a:pt x="9423" y="4436"/>
                    <a:pt x="9405" y="4385"/>
                  </a:cubicBezTo>
                  <a:lnTo>
                    <a:pt x="9388" y="4367"/>
                  </a:lnTo>
                  <a:lnTo>
                    <a:pt x="7996" y="3817"/>
                  </a:lnTo>
                  <a:lnTo>
                    <a:pt x="7239" y="3542"/>
                  </a:lnTo>
                  <a:lnTo>
                    <a:pt x="6861" y="2665"/>
                  </a:lnTo>
                  <a:lnTo>
                    <a:pt x="4970" y="1513"/>
                  </a:lnTo>
                  <a:lnTo>
                    <a:pt x="3285" y="1892"/>
                  </a:lnTo>
                  <a:lnTo>
                    <a:pt x="3095" y="1152"/>
                  </a:lnTo>
                  <a:lnTo>
                    <a:pt x="3095" y="1135"/>
                  </a:lnTo>
                  <a:lnTo>
                    <a:pt x="2958" y="636"/>
                  </a:lnTo>
                  <a:lnTo>
                    <a:pt x="2958" y="619"/>
                  </a:lnTo>
                  <a:lnTo>
                    <a:pt x="2924" y="447"/>
                  </a:lnTo>
                  <a:lnTo>
                    <a:pt x="878" y="1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6260362" y="3305171"/>
              <a:ext cx="6275" cy="72"/>
            </a:xfrm>
            <a:custGeom>
              <a:rect b="b" l="l" r="r" t="t"/>
              <a:pathLst>
                <a:path extrusionOk="0" h="1" w="87">
                  <a:moveTo>
                    <a:pt x="87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1" y="0"/>
                  </a:lnTo>
                  <a:cubicBezTo>
                    <a:pt x="18" y="0"/>
                    <a:pt x="35" y="0"/>
                    <a:pt x="69" y="0"/>
                  </a:cubicBezTo>
                  <a:lnTo>
                    <a:pt x="69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5AB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6265339" y="3040968"/>
              <a:ext cx="68305" cy="264275"/>
            </a:xfrm>
            <a:custGeom>
              <a:rect b="b" l="l" r="r" t="t"/>
              <a:pathLst>
                <a:path extrusionOk="0" h="3664" w="947">
                  <a:moveTo>
                    <a:pt x="808" y="568"/>
                  </a:moveTo>
                  <a:lnTo>
                    <a:pt x="946" y="1"/>
                  </a:lnTo>
                  <a:lnTo>
                    <a:pt x="808" y="568"/>
                  </a:lnTo>
                  <a:lnTo>
                    <a:pt x="18" y="3646"/>
                  </a:lnTo>
                  <a:lnTo>
                    <a:pt x="18" y="3663"/>
                  </a:lnTo>
                  <a:lnTo>
                    <a:pt x="0" y="3646"/>
                  </a:lnTo>
                  <a:lnTo>
                    <a:pt x="0" y="3646"/>
                  </a:lnTo>
                  <a:lnTo>
                    <a:pt x="0" y="3646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6519588" y="2611954"/>
              <a:ext cx="277835" cy="194744"/>
            </a:xfrm>
            <a:custGeom>
              <a:rect b="b" l="l" r="r" t="t"/>
              <a:pathLst>
                <a:path extrusionOk="0" h="2700" w="3852">
                  <a:moveTo>
                    <a:pt x="3232" y="0"/>
                  </a:moveTo>
                  <a:lnTo>
                    <a:pt x="0" y="2699"/>
                  </a:lnTo>
                  <a:lnTo>
                    <a:pt x="3851" y="2510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6493478" y="2792994"/>
              <a:ext cx="389489" cy="515928"/>
            </a:xfrm>
            <a:custGeom>
              <a:rect b="b" l="l" r="r" t="t"/>
              <a:pathLst>
                <a:path extrusionOk="0" h="7153" w="5400">
                  <a:moveTo>
                    <a:pt x="4213" y="0"/>
                  </a:moveTo>
                  <a:lnTo>
                    <a:pt x="362" y="207"/>
                  </a:lnTo>
                  <a:lnTo>
                    <a:pt x="362" y="378"/>
                  </a:lnTo>
                  <a:lnTo>
                    <a:pt x="345" y="550"/>
                  </a:lnTo>
                  <a:lnTo>
                    <a:pt x="156" y="4006"/>
                  </a:lnTo>
                  <a:lnTo>
                    <a:pt x="1" y="7101"/>
                  </a:lnTo>
                  <a:lnTo>
                    <a:pt x="861" y="7101"/>
                  </a:lnTo>
                  <a:lnTo>
                    <a:pt x="912" y="7118"/>
                  </a:lnTo>
                  <a:lnTo>
                    <a:pt x="2700" y="7118"/>
                  </a:lnTo>
                  <a:cubicBezTo>
                    <a:pt x="2872" y="7135"/>
                    <a:pt x="3027" y="7135"/>
                    <a:pt x="3182" y="7135"/>
                  </a:cubicBezTo>
                  <a:lnTo>
                    <a:pt x="5400" y="7153"/>
                  </a:lnTo>
                  <a:lnTo>
                    <a:pt x="5400" y="7135"/>
                  </a:lnTo>
                  <a:lnTo>
                    <a:pt x="5382" y="7101"/>
                  </a:lnTo>
                  <a:lnTo>
                    <a:pt x="5314" y="6706"/>
                  </a:lnTo>
                  <a:lnTo>
                    <a:pt x="4867" y="3955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7"/>
            <p:cNvSpPr/>
            <p:nvPr/>
          </p:nvSpPr>
          <p:spPr>
            <a:xfrm>
              <a:off x="6927542" y="2471810"/>
              <a:ext cx="357248" cy="514702"/>
            </a:xfrm>
            <a:custGeom>
              <a:rect b="b" l="l" r="r" t="t"/>
              <a:pathLst>
                <a:path extrusionOk="0" h="7136" w="4953">
                  <a:moveTo>
                    <a:pt x="1" y="0"/>
                  </a:moveTo>
                  <a:lnTo>
                    <a:pt x="1445" y="7135"/>
                  </a:lnTo>
                  <a:lnTo>
                    <a:pt x="4952" y="34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7"/>
            <p:cNvSpPr/>
            <p:nvPr/>
          </p:nvSpPr>
          <p:spPr>
            <a:xfrm>
              <a:off x="6942400" y="1944774"/>
              <a:ext cx="23658" cy="88068"/>
            </a:xfrm>
            <a:custGeom>
              <a:rect b="b" l="l" r="r" t="t"/>
              <a:pathLst>
                <a:path extrusionOk="0" h="1221" w="328">
                  <a:moveTo>
                    <a:pt x="328" y="0"/>
                  </a:moveTo>
                  <a:lnTo>
                    <a:pt x="18" y="1221"/>
                  </a:lnTo>
                  <a:lnTo>
                    <a:pt x="1" y="1169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7"/>
            <p:cNvSpPr/>
            <p:nvPr/>
          </p:nvSpPr>
          <p:spPr>
            <a:xfrm>
              <a:off x="7049076" y="1619840"/>
              <a:ext cx="127810" cy="698266"/>
            </a:xfrm>
            <a:custGeom>
              <a:rect b="b" l="l" r="r" t="t"/>
              <a:pathLst>
                <a:path extrusionOk="0" h="9681" w="1772">
                  <a:moveTo>
                    <a:pt x="1771" y="1"/>
                  </a:moveTo>
                  <a:lnTo>
                    <a:pt x="0" y="362"/>
                  </a:lnTo>
                  <a:lnTo>
                    <a:pt x="791" y="968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7"/>
            <p:cNvSpPr/>
            <p:nvPr/>
          </p:nvSpPr>
          <p:spPr>
            <a:xfrm>
              <a:off x="7106129" y="3011252"/>
              <a:ext cx="127810" cy="297670"/>
            </a:xfrm>
            <a:custGeom>
              <a:rect b="b" l="l" r="r" t="t"/>
              <a:pathLst>
                <a:path extrusionOk="0" h="4127" w="1772">
                  <a:moveTo>
                    <a:pt x="1771" y="4092"/>
                  </a:moveTo>
                  <a:lnTo>
                    <a:pt x="1771" y="4109"/>
                  </a:lnTo>
                  <a:lnTo>
                    <a:pt x="0" y="4127"/>
                  </a:lnTo>
                  <a:lnTo>
                    <a:pt x="0" y="4127"/>
                  </a:lnTo>
                  <a:lnTo>
                    <a:pt x="0" y="4109"/>
                  </a:lnTo>
                  <a:lnTo>
                    <a:pt x="18" y="4109"/>
                  </a:lnTo>
                  <a:lnTo>
                    <a:pt x="18" y="4058"/>
                  </a:lnTo>
                  <a:lnTo>
                    <a:pt x="998" y="946"/>
                  </a:lnTo>
                  <a:lnTo>
                    <a:pt x="1290" y="0"/>
                  </a:lnTo>
                  <a:lnTo>
                    <a:pt x="1393" y="946"/>
                  </a:lnTo>
                  <a:lnTo>
                    <a:pt x="1771" y="40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7"/>
            <p:cNvSpPr/>
            <p:nvPr/>
          </p:nvSpPr>
          <p:spPr>
            <a:xfrm>
              <a:off x="7423562" y="2189070"/>
              <a:ext cx="560647" cy="1114875"/>
            </a:xfrm>
            <a:custGeom>
              <a:rect b="b" l="l" r="r" t="t"/>
              <a:pathLst>
                <a:path extrusionOk="0" h="15457" w="7773">
                  <a:moveTo>
                    <a:pt x="7772" y="0"/>
                  </a:moveTo>
                  <a:lnTo>
                    <a:pt x="2924" y="4556"/>
                  </a:lnTo>
                  <a:lnTo>
                    <a:pt x="878" y="12207"/>
                  </a:lnTo>
                  <a:lnTo>
                    <a:pt x="1" y="15457"/>
                  </a:lnTo>
                  <a:lnTo>
                    <a:pt x="2597" y="15457"/>
                  </a:lnTo>
                  <a:lnTo>
                    <a:pt x="3250" y="12087"/>
                  </a:lnTo>
                  <a:lnTo>
                    <a:pt x="4488" y="5605"/>
                  </a:lnTo>
                  <a:lnTo>
                    <a:pt x="7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7"/>
            <p:cNvSpPr/>
            <p:nvPr/>
          </p:nvSpPr>
          <p:spPr>
            <a:xfrm>
              <a:off x="7984137" y="2189070"/>
              <a:ext cx="209603" cy="833361"/>
            </a:xfrm>
            <a:custGeom>
              <a:rect b="b" l="l" r="r" t="t"/>
              <a:pathLst>
                <a:path extrusionOk="0" h="11554" w="2906">
                  <a:moveTo>
                    <a:pt x="0" y="0"/>
                  </a:moveTo>
                  <a:lnTo>
                    <a:pt x="2906" y="11554"/>
                  </a:lnTo>
                  <a:lnTo>
                    <a:pt x="2906" y="5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7"/>
            <p:cNvSpPr/>
            <p:nvPr/>
          </p:nvSpPr>
          <p:spPr>
            <a:xfrm>
              <a:off x="7747271" y="2189070"/>
              <a:ext cx="446469" cy="833505"/>
            </a:xfrm>
            <a:custGeom>
              <a:rect b="b" l="l" r="r" t="t"/>
              <a:pathLst>
                <a:path extrusionOk="0" h="11556" w="6190">
                  <a:moveTo>
                    <a:pt x="3284" y="0"/>
                  </a:moveTo>
                  <a:lnTo>
                    <a:pt x="0" y="5605"/>
                  </a:lnTo>
                  <a:cubicBezTo>
                    <a:pt x="0" y="5605"/>
                    <a:pt x="6086" y="11555"/>
                    <a:pt x="6188" y="11555"/>
                  </a:cubicBezTo>
                  <a:cubicBezTo>
                    <a:pt x="6189" y="11555"/>
                    <a:pt x="6190" y="11555"/>
                    <a:pt x="6190" y="11554"/>
                  </a:cubicBezTo>
                  <a:cubicBezTo>
                    <a:pt x="6190" y="11468"/>
                    <a:pt x="3284" y="0"/>
                    <a:pt x="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7"/>
            <p:cNvSpPr/>
            <p:nvPr/>
          </p:nvSpPr>
          <p:spPr>
            <a:xfrm>
              <a:off x="7457102" y="1376770"/>
              <a:ext cx="156300" cy="732960"/>
            </a:xfrm>
            <a:custGeom>
              <a:rect b="b" l="l" r="r" t="t"/>
              <a:pathLst>
                <a:path extrusionOk="0" h="10162" w="2167">
                  <a:moveTo>
                    <a:pt x="1255" y="1"/>
                  </a:moveTo>
                  <a:lnTo>
                    <a:pt x="0" y="1067"/>
                  </a:lnTo>
                  <a:lnTo>
                    <a:pt x="1479" y="10162"/>
                  </a:lnTo>
                  <a:lnTo>
                    <a:pt x="2166" y="87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7"/>
            <p:cNvSpPr/>
            <p:nvPr/>
          </p:nvSpPr>
          <p:spPr>
            <a:xfrm>
              <a:off x="7661655" y="1343303"/>
              <a:ext cx="158825" cy="785180"/>
            </a:xfrm>
            <a:custGeom>
              <a:rect b="b" l="l" r="r" t="t"/>
              <a:pathLst>
                <a:path extrusionOk="0" h="10886" w="2202">
                  <a:moveTo>
                    <a:pt x="1" y="0"/>
                  </a:moveTo>
                  <a:cubicBezTo>
                    <a:pt x="1" y="1"/>
                    <a:pt x="1408" y="10885"/>
                    <a:pt x="1428" y="10885"/>
                  </a:cubicBezTo>
                  <a:cubicBezTo>
                    <a:pt x="1428" y="10885"/>
                    <a:pt x="1428" y="10885"/>
                    <a:pt x="1428" y="10884"/>
                  </a:cubicBezTo>
                  <a:cubicBezTo>
                    <a:pt x="1428" y="10729"/>
                    <a:pt x="2202" y="654"/>
                    <a:pt x="2202" y="6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7"/>
            <p:cNvSpPr/>
            <p:nvPr/>
          </p:nvSpPr>
          <p:spPr>
            <a:xfrm>
              <a:off x="8077110" y="1474720"/>
              <a:ext cx="173683" cy="401894"/>
            </a:xfrm>
            <a:custGeom>
              <a:rect b="b" l="l" r="r" t="t"/>
              <a:pathLst>
                <a:path extrusionOk="0" h="5572" w="2408">
                  <a:moveTo>
                    <a:pt x="276" y="1"/>
                  </a:moveTo>
                  <a:lnTo>
                    <a:pt x="1" y="5572"/>
                  </a:lnTo>
                  <a:lnTo>
                    <a:pt x="1685" y="3611"/>
                  </a:lnTo>
                  <a:lnTo>
                    <a:pt x="2408" y="48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7"/>
            <p:cNvSpPr/>
            <p:nvPr/>
          </p:nvSpPr>
          <p:spPr>
            <a:xfrm>
              <a:off x="8477634" y="2729738"/>
              <a:ext cx="460173" cy="574207"/>
            </a:xfrm>
            <a:custGeom>
              <a:rect b="b" l="l" r="r" t="t"/>
              <a:pathLst>
                <a:path extrusionOk="0" h="7961" w="6380">
                  <a:moveTo>
                    <a:pt x="551" y="0"/>
                  </a:moveTo>
                  <a:lnTo>
                    <a:pt x="534" y="138"/>
                  </a:lnTo>
                  <a:lnTo>
                    <a:pt x="224" y="4557"/>
                  </a:lnTo>
                  <a:lnTo>
                    <a:pt x="35" y="7565"/>
                  </a:lnTo>
                  <a:lnTo>
                    <a:pt x="1" y="7961"/>
                  </a:lnTo>
                  <a:lnTo>
                    <a:pt x="6380" y="7961"/>
                  </a:lnTo>
                  <a:lnTo>
                    <a:pt x="5382" y="4849"/>
                  </a:lnTo>
                  <a:lnTo>
                    <a:pt x="4248" y="1324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7"/>
            <p:cNvSpPr/>
            <p:nvPr/>
          </p:nvSpPr>
          <p:spPr>
            <a:xfrm>
              <a:off x="8516078" y="1912534"/>
              <a:ext cx="267954" cy="912774"/>
            </a:xfrm>
            <a:custGeom>
              <a:rect b="b" l="l" r="r" t="t"/>
              <a:pathLst>
                <a:path extrusionOk="0" h="12655" w="3715">
                  <a:moveTo>
                    <a:pt x="1514" y="0"/>
                  </a:moveTo>
                  <a:lnTo>
                    <a:pt x="379" y="1891"/>
                  </a:lnTo>
                  <a:lnTo>
                    <a:pt x="1" y="11330"/>
                  </a:lnTo>
                  <a:lnTo>
                    <a:pt x="3715" y="12654"/>
                  </a:lnTo>
                  <a:lnTo>
                    <a:pt x="2769" y="5433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7"/>
            <p:cNvSpPr/>
            <p:nvPr/>
          </p:nvSpPr>
          <p:spPr>
            <a:xfrm>
              <a:off x="8193668" y="2729738"/>
              <a:ext cx="323780" cy="574207"/>
            </a:xfrm>
            <a:custGeom>
              <a:rect b="b" l="l" r="r" t="t"/>
              <a:pathLst>
                <a:path extrusionOk="0" h="7961" w="4489">
                  <a:moveTo>
                    <a:pt x="4488" y="0"/>
                  </a:moveTo>
                  <a:lnTo>
                    <a:pt x="4454" y="18"/>
                  </a:lnTo>
                  <a:lnTo>
                    <a:pt x="3285" y="1084"/>
                  </a:lnTo>
                  <a:lnTo>
                    <a:pt x="2236" y="2029"/>
                  </a:lnTo>
                  <a:lnTo>
                    <a:pt x="1" y="4058"/>
                  </a:lnTo>
                  <a:lnTo>
                    <a:pt x="104" y="4367"/>
                  </a:lnTo>
                  <a:lnTo>
                    <a:pt x="1325" y="7961"/>
                  </a:lnTo>
                  <a:lnTo>
                    <a:pt x="3938" y="7961"/>
                  </a:lnTo>
                  <a:lnTo>
                    <a:pt x="3972" y="7565"/>
                  </a:lnTo>
                  <a:lnTo>
                    <a:pt x="4161" y="4557"/>
                  </a:lnTo>
                  <a:lnTo>
                    <a:pt x="4471" y="138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7"/>
            <p:cNvSpPr/>
            <p:nvPr/>
          </p:nvSpPr>
          <p:spPr>
            <a:xfrm>
              <a:off x="8783959" y="2825235"/>
              <a:ext cx="563099" cy="478710"/>
            </a:xfrm>
            <a:custGeom>
              <a:rect b="b" l="l" r="r" t="t"/>
              <a:pathLst>
                <a:path extrusionOk="0" h="6637" w="7807">
                  <a:moveTo>
                    <a:pt x="1" y="0"/>
                  </a:moveTo>
                  <a:lnTo>
                    <a:pt x="1135" y="3525"/>
                  </a:lnTo>
                  <a:lnTo>
                    <a:pt x="2150" y="6637"/>
                  </a:lnTo>
                  <a:cubicBezTo>
                    <a:pt x="2425" y="6637"/>
                    <a:pt x="2700" y="6620"/>
                    <a:pt x="2958" y="6602"/>
                  </a:cubicBezTo>
                  <a:cubicBezTo>
                    <a:pt x="5004" y="6482"/>
                    <a:pt x="6758" y="6396"/>
                    <a:pt x="7480" y="6362"/>
                  </a:cubicBezTo>
                  <a:lnTo>
                    <a:pt x="7600" y="6345"/>
                  </a:lnTo>
                  <a:lnTo>
                    <a:pt x="7806" y="6345"/>
                  </a:lnTo>
                  <a:lnTo>
                    <a:pt x="7015" y="3834"/>
                  </a:lnTo>
                  <a:lnTo>
                    <a:pt x="6534" y="22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7"/>
            <p:cNvSpPr/>
            <p:nvPr/>
          </p:nvSpPr>
          <p:spPr>
            <a:xfrm>
              <a:off x="8193668" y="2093574"/>
              <a:ext cx="322482" cy="928858"/>
            </a:xfrm>
            <a:custGeom>
              <a:rect b="b" l="l" r="r" t="t"/>
              <a:pathLst>
                <a:path extrusionOk="0" h="12878" w="4471">
                  <a:moveTo>
                    <a:pt x="1686" y="0"/>
                  </a:moveTo>
                  <a:lnTo>
                    <a:pt x="1" y="6499"/>
                  </a:lnTo>
                  <a:lnTo>
                    <a:pt x="1" y="12878"/>
                  </a:lnTo>
                  <a:lnTo>
                    <a:pt x="4471" y="8958"/>
                  </a:lnTo>
                  <a:lnTo>
                    <a:pt x="3697" y="2356"/>
                  </a:lnTo>
                  <a:lnTo>
                    <a:pt x="3285" y="9904"/>
                  </a:lnTo>
                  <a:lnTo>
                    <a:pt x="2236" y="10849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7"/>
            <p:cNvSpPr/>
            <p:nvPr/>
          </p:nvSpPr>
          <p:spPr>
            <a:xfrm>
              <a:off x="8715799" y="2304402"/>
              <a:ext cx="539514" cy="685788"/>
            </a:xfrm>
            <a:custGeom>
              <a:rect b="b" l="l" r="r" t="t"/>
              <a:pathLst>
                <a:path extrusionOk="0" h="9508" w="7480">
                  <a:moveTo>
                    <a:pt x="0" y="0"/>
                  </a:moveTo>
                  <a:lnTo>
                    <a:pt x="946" y="7221"/>
                  </a:lnTo>
                  <a:lnTo>
                    <a:pt x="7479" y="9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7"/>
            <p:cNvSpPr/>
            <p:nvPr/>
          </p:nvSpPr>
          <p:spPr>
            <a:xfrm>
              <a:off x="8770327" y="1784796"/>
              <a:ext cx="143894" cy="584161"/>
            </a:xfrm>
            <a:custGeom>
              <a:rect b="b" l="l" r="r" t="t"/>
              <a:pathLst>
                <a:path extrusionOk="0" h="8099" w="1995">
                  <a:moveTo>
                    <a:pt x="1" y="0"/>
                  </a:moveTo>
                  <a:lnTo>
                    <a:pt x="1995" y="8098"/>
                  </a:lnTo>
                  <a:lnTo>
                    <a:pt x="1754" y="1582"/>
                  </a:lnTo>
                  <a:lnTo>
                    <a:pt x="1720" y="1496"/>
                  </a:lnTo>
                  <a:lnTo>
                    <a:pt x="1410" y="568"/>
                  </a:lnTo>
                  <a:lnTo>
                    <a:pt x="1393" y="5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7"/>
            <p:cNvSpPr/>
            <p:nvPr/>
          </p:nvSpPr>
          <p:spPr>
            <a:xfrm>
              <a:off x="8431761" y="1618614"/>
              <a:ext cx="120381" cy="458875"/>
            </a:xfrm>
            <a:custGeom>
              <a:rect b="b" l="l" r="r" t="t"/>
              <a:pathLst>
                <a:path extrusionOk="0" h="6362" w="1669">
                  <a:moveTo>
                    <a:pt x="1669" y="0"/>
                  </a:moveTo>
                  <a:lnTo>
                    <a:pt x="1" y="379"/>
                  </a:lnTo>
                  <a:lnTo>
                    <a:pt x="396" y="6362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>
              <a:off x="9105143" y="2014161"/>
              <a:ext cx="1298" cy="104296"/>
            </a:xfrm>
            <a:custGeom>
              <a:rect b="b" l="l" r="r" t="t"/>
              <a:pathLst>
                <a:path extrusionOk="0" h="1446" w="18">
                  <a:moveTo>
                    <a:pt x="18" y="53"/>
                  </a:moveTo>
                  <a:lnTo>
                    <a:pt x="18" y="1445"/>
                  </a:lnTo>
                  <a:lnTo>
                    <a:pt x="18" y="1411"/>
                  </a:lnTo>
                  <a:lnTo>
                    <a:pt x="1" y="1394"/>
                  </a:lnTo>
                  <a:lnTo>
                    <a:pt x="1" y="1"/>
                  </a:lnTo>
                  <a:cubicBezTo>
                    <a:pt x="18" y="18"/>
                    <a:pt x="18" y="35"/>
                    <a:pt x="18" y="53"/>
                  </a:cubicBez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9211820" y="2641670"/>
              <a:ext cx="3751" cy="13704"/>
            </a:xfrm>
            <a:custGeom>
              <a:rect b="b" l="l" r="r" t="t"/>
              <a:pathLst>
                <a:path extrusionOk="0" h="190" w="52">
                  <a:moveTo>
                    <a:pt x="52" y="190"/>
                  </a:moveTo>
                  <a:lnTo>
                    <a:pt x="35" y="121"/>
                  </a:lnTo>
                  <a:lnTo>
                    <a:pt x="0" y="1"/>
                  </a:lnTo>
                  <a:cubicBezTo>
                    <a:pt x="17" y="52"/>
                    <a:pt x="35" y="104"/>
                    <a:pt x="52" y="155"/>
                  </a:cubicBezTo>
                  <a:lnTo>
                    <a:pt x="52" y="190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>
              <a:off x="9255240" y="2990118"/>
              <a:ext cx="267882" cy="313827"/>
            </a:xfrm>
            <a:custGeom>
              <a:rect b="b" l="l" r="r" t="t"/>
              <a:pathLst>
                <a:path extrusionOk="0" h="4351" w="3714">
                  <a:moveTo>
                    <a:pt x="0" y="1"/>
                  </a:moveTo>
                  <a:lnTo>
                    <a:pt x="481" y="1548"/>
                  </a:lnTo>
                  <a:lnTo>
                    <a:pt x="1272" y="4059"/>
                  </a:lnTo>
                  <a:cubicBezTo>
                    <a:pt x="1410" y="4076"/>
                    <a:pt x="1565" y="4110"/>
                    <a:pt x="1719" y="4144"/>
                  </a:cubicBezTo>
                  <a:lnTo>
                    <a:pt x="1737" y="4144"/>
                  </a:lnTo>
                  <a:cubicBezTo>
                    <a:pt x="1737" y="4144"/>
                    <a:pt x="3060" y="4316"/>
                    <a:pt x="3060" y="4316"/>
                  </a:cubicBezTo>
                  <a:lnTo>
                    <a:pt x="3714" y="4351"/>
                  </a:lnTo>
                  <a:lnTo>
                    <a:pt x="3714" y="4334"/>
                  </a:lnTo>
                  <a:lnTo>
                    <a:pt x="3095" y="1634"/>
                  </a:lnTo>
                  <a:lnTo>
                    <a:pt x="2665" y="1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>
              <a:off x="6264113" y="3305171"/>
              <a:ext cx="1298" cy="1298"/>
            </a:xfrm>
            <a:custGeom>
              <a:rect b="b" l="l" r="r" t="t"/>
              <a:pathLst>
                <a:path extrusionOk="0" h="18" w="18">
                  <a:moveTo>
                    <a:pt x="17" y="0"/>
                  </a:move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>
              <a:off x="6493478" y="3266727"/>
              <a:ext cx="611497" cy="42195"/>
            </a:xfrm>
            <a:custGeom>
              <a:rect b="b" l="l" r="r" t="t"/>
              <a:pathLst>
                <a:path extrusionOk="0" h="585" w="8478">
                  <a:moveTo>
                    <a:pt x="895" y="0"/>
                  </a:moveTo>
                  <a:lnTo>
                    <a:pt x="18" y="516"/>
                  </a:lnTo>
                  <a:lnTo>
                    <a:pt x="1" y="516"/>
                  </a:lnTo>
                  <a:lnTo>
                    <a:pt x="1" y="533"/>
                  </a:lnTo>
                  <a:lnTo>
                    <a:pt x="620" y="533"/>
                  </a:lnTo>
                  <a:lnTo>
                    <a:pt x="5400" y="567"/>
                  </a:lnTo>
                  <a:lnTo>
                    <a:pt x="6895" y="585"/>
                  </a:lnTo>
                  <a:lnTo>
                    <a:pt x="8477" y="585"/>
                  </a:lnTo>
                  <a:lnTo>
                    <a:pt x="8477" y="567"/>
                  </a:lnTo>
                  <a:lnTo>
                    <a:pt x="8443" y="516"/>
                  </a:lnTo>
                  <a:lnTo>
                    <a:pt x="8116" y="120"/>
                  </a:lnTo>
                  <a:lnTo>
                    <a:pt x="7428" y="120"/>
                  </a:lnTo>
                  <a:lnTo>
                    <a:pt x="6517" y="516"/>
                  </a:lnTo>
                  <a:lnTo>
                    <a:pt x="5400" y="138"/>
                  </a:lnTo>
                  <a:lnTo>
                    <a:pt x="5314" y="13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>
              <a:off x="8356171" y="3262977"/>
              <a:ext cx="424182" cy="40968"/>
            </a:xfrm>
            <a:custGeom>
              <a:rect b="b" l="l" r="r" t="t"/>
              <a:pathLst>
                <a:path extrusionOk="0" h="568" w="5881">
                  <a:moveTo>
                    <a:pt x="2923" y="0"/>
                  </a:moveTo>
                  <a:lnTo>
                    <a:pt x="1719" y="172"/>
                  </a:lnTo>
                  <a:lnTo>
                    <a:pt x="309" y="361"/>
                  </a:lnTo>
                  <a:lnTo>
                    <a:pt x="0" y="568"/>
                  </a:lnTo>
                  <a:lnTo>
                    <a:pt x="5880" y="568"/>
                  </a:lnTo>
                  <a:lnTo>
                    <a:pt x="5278" y="276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>
              <a:off x="8993562" y="3262977"/>
              <a:ext cx="483687" cy="38516"/>
            </a:xfrm>
            <a:custGeom>
              <a:rect b="b" l="l" r="r" t="t"/>
              <a:pathLst>
                <a:path extrusionOk="0" h="534" w="6706">
                  <a:moveTo>
                    <a:pt x="997" y="0"/>
                  </a:moveTo>
                  <a:lnTo>
                    <a:pt x="0" y="533"/>
                  </a:lnTo>
                  <a:lnTo>
                    <a:pt x="6706" y="533"/>
                  </a:lnTo>
                  <a:lnTo>
                    <a:pt x="4900" y="27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>
              <a:off x="6336024" y="3021133"/>
              <a:ext cx="2524" cy="8800"/>
            </a:xfrm>
            <a:custGeom>
              <a:rect b="b" l="l" r="r" t="t"/>
              <a:pathLst>
                <a:path extrusionOk="0" h="122" w="35">
                  <a:moveTo>
                    <a:pt x="35" y="1"/>
                  </a:moveTo>
                  <a:cubicBezTo>
                    <a:pt x="35" y="35"/>
                    <a:pt x="18" y="87"/>
                    <a:pt x="0" y="121"/>
                  </a:cubicBezTo>
                  <a:lnTo>
                    <a:pt x="18" y="70"/>
                  </a:lnTo>
                  <a:cubicBezTo>
                    <a:pt x="35" y="52"/>
                    <a:pt x="35" y="18"/>
                    <a:pt x="35" y="1"/>
                  </a:cubicBez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28"/>
          <p:cNvSpPr txBox="1"/>
          <p:nvPr>
            <p:ph hasCustomPrompt="1" type="title"/>
          </p:nvPr>
        </p:nvSpPr>
        <p:spPr>
          <a:xfrm>
            <a:off x="1325650" y="2717750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4" name="Google Shape;954;p28"/>
          <p:cNvSpPr txBox="1"/>
          <p:nvPr>
            <p:ph idx="1" type="subTitle"/>
          </p:nvPr>
        </p:nvSpPr>
        <p:spPr>
          <a:xfrm>
            <a:off x="938500" y="3521606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5" name="Google Shape;955;p28"/>
          <p:cNvSpPr txBox="1"/>
          <p:nvPr>
            <p:ph idx="2" type="subTitle"/>
          </p:nvPr>
        </p:nvSpPr>
        <p:spPr>
          <a:xfrm>
            <a:off x="938500" y="3165731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56" name="Google Shape;956;p28"/>
          <p:cNvSpPr txBox="1"/>
          <p:nvPr>
            <p:ph hasCustomPrompt="1" idx="3" type="title"/>
          </p:nvPr>
        </p:nvSpPr>
        <p:spPr>
          <a:xfrm>
            <a:off x="3873100" y="27177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7" name="Google Shape;957;p28"/>
          <p:cNvSpPr txBox="1"/>
          <p:nvPr>
            <p:ph idx="4" type="subTitle"/>
          </p:nvPr>
        </p:nvSpPr>
        <p:spPr>
          <a:xfrm>
            <a:off x="3485400" y="3521606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8" name="Google Shape;958;p28"/>
          <p:cNvSpPr txBox="1"/>
          <p:nvPr>
            <p:ph idx="5" type="subTitle"/>
          </p:nvPr>
        </p:nvSpPr>
        <p:spPr>
          <a:xfrm>
            <a:off x="3485400" y="3165731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59" name="Google Shape;959;p28"/>
          <p:cNvSpPr txBox="1"/>
          <p:nvPr>
            <p:ph hasCustomPrompt="1" idx="6" type="title"/>
          </p:nvPr>
        </p:nvSpPr>
        <p:spPr>
          <a:xfrm>
            <a:off x="6417675" y="27177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0" name="Google Shape;960;p28"/>
          <p:cNvSpPr txBox="1"/>
          <p:nvPr>
            <p:ph idx="7" type="subTitle"/>
          </p:nvPr>
        </p:nvSpPr>
        <p:spPr>
          <a:xfrm>
            <a:off x="6032300" y="3521606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1" name="Google Shape;961;p28"/>
          <p:cNvSpPr txBox="1"/>
          <p:nvPr>
            <p:ph idx="8" type="subTitle"/>
          </p:nvPr>
        </p:nvSpPr>
        <p:spPr>
          <a:xfrm>
            <a:off x="6032300" y="3165731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2" name="Google Shape;962;p28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63" name="Google Shape;963;p28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4" name="Google Shape;964;p28"/>
          <p:cNvGrpSpPr/>
          <p:nvPr/>
        </p:nvGrpSpPr>
        <p:grpSpPr>
          <a:xfrm flipH="1">
            <a:off x="8769462" y="3511769"/>
            <a:ext cx="1037587" cy="2103640"/>
            <a:chOff x="1463325" y="2079500"/>
            <a:chExt cx="516675" cy="1047525"/>
          </a:xfrm>
        </p:grpSpPr>
        <p:sp>
          <p:nvSpPr>
            <p:cNvPr id="965" name="Google Shape;965;p28"/>
            <p:cNvSpPr/>
            <p:nvPr/>
          </p:nvSpPr>
          <p:spPr>
            <a:xfrm>
              <a:off x="1463325" y="2079500"/>
              <a:ext cx="516675" cy="523975"/>
            </a:xfrm>
            <a:custGeom>
              <a:rect b="b" l="l" r="r" t="t"/>
              <a:pathLst>
                <a:path extrusionOk="0" h="20959" w="20667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8"/>
            <p:cNvSpPr/>
            <p:nvPr/>
          </p:nvSpPr>
          <p:spPr>
            <a:xfrm>
              <a:off x="1526075" y="2358025"/>
              <a:ext cx="101475" cy="245450"/>
            </a:xfrm>
            <a:custGeom>
              <a:rect b="b" l="l" r="r" t="t"/>
              <a:pathLst>
                <a:path extrusionOk="0" h="9818" w="4059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8"/>
            <p:cNvSpPr/>
            <p:nvPr/>
          </p:nvSpPr>
          <p:spPr>
            <a:xfrm>
              <a:off x="1501150" y="2536400"/>
              <a:ext cx="126400" cy="67075"/>
            </a:xfrm>
            <a:custGeom>
              <a:rect b="b" l="l" r="r" t="t"/>
              <a:pathLst>
                <a:path extrusionOk="0" h="2683" w="5056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8"/>
            <p:cNvSpPr/>
            <p:nvPr/>
          </p:nvSpPr>
          <p:spPr>
            <a:xfrm>
              <a:off x="1627525" y="2529100"/>
              <a:ext cx="241575" cy="74375"/>
            </a:xfrm>
            <a:custGeom>
              <a:rect b="b" l="l" r="r" t="t"/>
              <a:pathLst>
                <a:path extrusionOk="0" h="2975" w="9663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8"/>
            <p:cNvSpPr/>
            <p:nvPr/>
          </p:nvSpPr>
          <p:spPr>
            <a:xfrm>
              <a:off x="1616350" y="2450875"/>
              <a:ext cx="147025" cy="152600"/>
            </a:xfrm>
            <a:custGeom>
              <a:rect b="b" l="l" r="r" t="t"/>
              <a:pathLst>
                <a:path extrusionOk="0" h="6104" w="5881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8"/>
            <p:cNvSpPr/>
            <p:nvPr/>
          </p:nvSpPr>
          <p:spPr>
            <a:xfrm>
              <a:off x="1663200" y="2130650"/>
              <a:ext cx="32250" cy="247175"/>
            </a:xfrm>
            <a:custGeom>
              <a:rect b="b" l="l" r="r" t="t"/>
              <a:pathLst>
                <a:path extrusionOk="0" h="9887" w="129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8"/>
            <p:cNvSpPr/>
            <p:nvPr/>
          </p:nvSpPr>
          <p:spPr>
            <a:xfrm>
              <a:off x="1761200" y="2079500"/>
              <a:ext cx="84275" cy="271250"/>
            </a:xfrm>
            <a:custGeom>
              <a:rect b="b" l="l" r="r" t="t"/>
              <a:pathLst>
                <a:path extrusionOk="0" h="10850" w="3371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8"/>
            <p:cNvSpPr/>
            <p:nvPr/>
          </p:nvSpPr>
          <p:spPr>
            <a:xfrm>
              <a:off x="1526075" y="2254450"/>
              <a:ext cx="90300" cy="196450"/>
            </a:xfrm>
            <a:custGeom>
              <a:rect b="b" l="l" r="r" t="t"/>
              <a:pathLst>
                <a:path extrusionOk="0" h="7858" w="3612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8"/>
            <p:cNvSpPr/>
            <p:nvPr/>
          </p:nvSpPr>
          <p:spPr>
            <a:xfrm>
              <a:off x="1738425" y="2290550"/>
              <a:ext cx="107050" cy="165500"/>
            </a:xfrm>
            <a:custGeom>
              <a:rect b="b" l="l" r="r" t="t"/>
              <a:pathLst>
                <a:path extrusionOk="0" h="6620" w="4282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8"/>
            <p:cNvSpPr/>
            <p:nvPr/>
          </p:nvSpPr>
          <p:spPr>
            <a:xfrm>
              <a:off x="1738425" y="2350725"/>
              <a:ext cx="145300" cy="178400"/>
            </a:xfrm>
            <a:custGeom>
              <a:rect b="b" l="l" r="r" t="t"/>
              <a:pathLst>
                <a:path extrusionOk="0" h="7136" w="5812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8"/>
            <p:cNvSpPr/>
            <p:nvPr/>
          </p:nvSpPr>
          <p:spPr>
            <a:xfrm>
              <a:off x="1832125" y="2404875"/>
              <a:ext cx="61500" cy="172825"/>
            </a:xfrm>
            <a:custGeom>
              <a:rect b="b" l="l" r="r" t="t"/>
              <a:pathLst>
                <a:path extrusionOk="0" h="6913" w="246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8"/>
            <p:cNvSpPr/>
            <p:nvPr/>
          </p:nvSpPr>
          <p:spPr>
            <a:xfrm>
              <a:off x="1763350" y="2404875"/>
              <a:ext cx="120375" cy="158200"/>
            </a:xfrm>
            <a:custGeom>
              <a:rect b="b" l="l" r="r" t="t"/>
              <a:pathLst>
                <a:path extrusionOk="0" h="6328" w="4815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8"/>
            <p:cNvSpPr/>
            <p:nvPr/>
          </p:nvSpPr>
          <p:spPr>
            <a:xfrm>
              <a:off x="1862650" y="2546300"/>
              <a:ext cx="98450" cy="31400"/>
            </a:xfrm>
            <a:custGeom>
              <a:rect b="b" l="l" r="r" t="t"/>
              <a:pathLst>
                <a:path extrusionOk="0" h="1256" w="3938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8"/>
            <p:cNvSpPr/>
            <p:nvPr/>
          </p:nvSpPr>
          <p:spPr>
            <a:xfrm>
              <a:off x="1616350" y="2416050"/>
              <a:ext cx="122100" cy="40000"/>
            </a:xfrm>
            <a:custGeom>
              <a:rect b="b" l="l" r="r" t="t"/>
              <a:pathLst>
                <a:path extrusionOk="0" h="1600" w="4884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8"/>
            <p:cNvSpPr/>
            <p:nvPr/>
          </p:nvSpPr>
          <p:spPr>
            <a:xfrm>
              <a:off x="1463325" y="2603450"/>
              <a:ext cx="516675" cy="523575"/>
            </a:xfrm>
            <a:custGeom>
              <a:rect b="b" l="l" r="r" t="t"/>
              <a:pathLst>
                <a:path extrusionOk="0" h="20943" w="20667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" name="Google Shape;980;p28"/>
          <p:cNvGrpSpPr/>
          <p:nvPr/>
        </p:nvGrpSpPr>
        <p:grpSpPr>
          <a:xfrm>
            <a:off x="-1487488" y="3373013"/>
            <a:ext cx="1968089" cy="2381149"/>
            <a:chOff x="3353725" y="1945400"/>
            <a:chExt cx="835600" cy="1010975"/>
          </a:xfrm>
        </p:grpSpPr>
        <p:sp>
          <p:nvSpPr>
            <p:cNvPr id="981" name="Google Shape;981;p28"/>
            <p:cNvSpPr/>
            <p:nvPr/>
          </p:nvSpPr>
          <p:spPr>
            <a:xfrm>
              <a:off x="3353725" y="194540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0" y="20288"/>
                  </a:moveTo>
                  <a:lnTo>
                    <a:pt x="2063" y="18878"/>
                  </a:lnTo>
                  <a:lnTo>
                    <a:pt x="4505" y="18878"/>
                  </a:lnTo>
                  <a:lnTo>
                    <a:pt x="6293" y="17658"/>
                  </a:lnTo>
                  <a:lnTo>
                    <a:pt x="7720" y="16712"/>
                  </a:lnTo>
                  <a:lnTo>
                    <a:pt x="8614" y="12053"/>
                  </a:lnTo>
                  <a:lnTo>
                    <a:pt x="10814" y="9749"/>
                  </a:lnTo>
                  <a:lnTo>
                    <a:pt x="11433" y="3112"/>
                  </a:lnTo>
                  <a:lnTo>
                    <a:pt x="13204" y="997"/>
                  </a:lnTo>
                  <a:lnTo>
                    <a:pt x="17313" y="0"/>
                  </a:lnTo>
                  <a:lnTo>
                    <a:pt x="21423" y="2442"/>
                  </a:lnTo>
                  <a:lnTo>
                    <a:pt x="20425" y="7342"/>
                  </a:lnTo>
                  <a:lnTo>
                    <a:pt x="22265" y="8339"/>
                  </a:lnTo>
                  <a:lnTo>
                    <a:pt x="24431" y="13755"/>
                  </a:lnTo>
                  <a:lnTo>
                    <a:pt x="27440" y="15440"/>
                  </a:lnTo>
                  <a:lnTo>
                    <a:pt x="28713" y="18620"/>
                  </a:lnTo>
                  <a:lnTo>
                    <a:pt x="31395" y="18448"/>
                  </a:lnTo>
                  <a:lnTo>
                    <a:pt x="33423" y="20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8"/>
            <p:cNvSpPr/>
            <p:nvPr/>
          </p:nvSpPr>
          <p:spPr>
            <a:xfrm>
              <a:off x="3546700" y="2246700"/>
              <a:ext cx="153050" cy="205925"/>
            </a:xfrm>
            <a:custGeom>
              <a:rect b="b" l="l" r="r" t="t"/>
              <a:pathLst>
                <a:path extrusionOk="0" h="8237" w="6122">
                  <a:moveTo>
                    <a:pt x="1" y="4660"/>
                  </a:moveTo>
                  <a:lnTo>
                    <a:pt x="6121" y="8236"/>
                  </a:lnTo>
                  <a:lnTo>
                    <a:pt x="5434" y="1548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8"/>
            <p:cNvSpPr/>
            <p:nvPr/>
          </p:nvSpPr>
          <p:spPr>
            <a:xfrm>
              <a:off x="3682525" y="2241125"/>
              <a:ext cx="235150" cy="211500"/>
            </a:xfrm>
            <a:custGeom>
              <a:rect b="b" l="l" r="r" t="t"/>
              <a:pathLst>
                <a:path extrusionOk="0" h="8460" w="9406">
                  <a:moveTo>
                    <a:pt x="1" y="1771"/>
                  </a:moveTo>
                  <a:lnTo>
                    <a:pt x="5795" y="0"/>
                  </a:lnTo>
                  <a:lnTo>
                    <a:pt x="9405" y="4625"/>
                  </a:lnTo>
                  <a:lnTo>
                    <a:pt x="688" y="84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8"/>
            <p:cNvSpPr/>
            <p:nvPr/>
          </p:nvSpPr>
          <p:spPr>
            <a:xfrm>
              <a:off x="3827375" y="2128925"/>
              <a:ext cx="137150" cy="227825"/>
            </a:xfrm>
            <a:custGeom>
              <a:rect b="b" l="l" r="r" t="t"/>
              <a:pathLst>
                <a:path extrusionOk="0" h="9113" w="5486">
                  <a:moveTo>
                    <a:pt x="1479" y="1"/>
                  </a:moveTo>
                  <a:lnTo>
                    <a:pt x="1" y="4488"/>
                  </a:lnTo>
                  <a:lnTo>
                    <a:pt x="3611" y="9113"/>
                  </a:lnTo>
                  <a:lnTo>
                    <a:pt x="5485" y="6414"/>
                  </a:lnTo>
                  <a:lnTo>
                    <a:pt x="946" y="39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8"/>
            <p:cNvSpPr/>
            <p:nvPr/>
          </p:nvSpPr>
          <p:spPr>
            <a:xfrm>
              <a:off x="3767200" y="2349850"/>
              <a:ext cx="304350" cy="102775"/>
            </a:xfrm>
            <a:custGeom>
              <a:rect b="b" l="l" r="r" t="t"/>
              <a:pathLst>
                <a:path extrusionOk="0" h="4111" w="12174">
                  <a:moveTo>
                    <a:pt x="12174" y="2442"/>
                  </a:moveTo>
                  <a:lnTo>
                    <a:pt x="8855" y="1"/>
                  </a:lnTo>
                  <a:lnTo>
                    <a:pt x="7686" y="2442"/>
                  </a:lnTo>
                  <a:lnTo>
                    <a:pt x="1" y="4110"/>
                  </a:lnTo>
                  <a:lnTo>
                    <a:pt x="11279" y="41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8"/>
            <p:cNvSpPr/>
            <p:nvPr/>
          </p:nvSpPr>
          <p:spPr>
            <a:xfrm>
              <a:off x="3964500" y="2289250"/>
              <a:ext cx="107050" cy="121675"/>
            </a:xfrm>
            <a:custGeom>
              <a:rect b="b" l="l" r="r" t="t"/>
              <a:pathLst>
                <a:path extrusionOk="0" h="4867" w="4282">
                  <a:moveTo>
                    <a:pt x="963" y="2425"/>
                  </a:moveTo>
                  <a:lnTo>
                    <a:pt x="0" y="1"/>
                  </a:lnTo>
                  <a:lnTo>
                    <a:pt x="3009" y="1686"/>
                  </a:lnTo>
                  <a:lnTo>
                    <a:pt x="4282" y="48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8"/>
            <p:cNvSpPr/>
            <p:nvPr/>
          </p:nvSpPr>
          <p:spPr>
            <a:xfrm>
              <a:off x="3699725" y="2289250"/>
              <a:ext cx="288875" cy="163375"/>
            </a:xfrm>
            <a:custGeom>
              <a:rect b="b" l="l" r="r" t="t"/>
              <a:pathLst>
                <a:path extrusionOk="0" h="6535" w="11555">
                  <a:moveTo>
                    <a:pt x="10591" y="1"/>
                  </a:moveTo>
                  <a:lnTo>
                    <a:pt x="10849" y="2425"/>
                  </a:lnTo>
                  <a:lnTo>
                    <a:pt x="9749" y="4402"/>
                  </a:lnTo>
                  <a:lnTo>
                    <a:pt x="0" y="6534"/>
                  </a:lnTo>
                  <a:lnTo>
                    <a:pt x="2700" y="6534"/>
                  </a:lnTo>
                  <a:lnTo>
                    <a:pt x="10385" y="4866"/>
                  </a:lnTo>
                  <a:lnTo>
                    <a:pt x="11554" y="24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8"/>
            <p:cNvSpPr/>
            <p:nvPr/>
          </p:nvSpPr>
          <p:spPr>
            <a:xfrm>
              <a:off x="3639550" y="1970325"/>
              <a:ext cx="154325" cy="201175"/>
            </a:xfrm>
            <a:custGeom>
              <a:rect b="b" l="l" r="r" t="t"/>
              <a:pathLst>
                <a:path extrusionOk="0" h="8047" w="6173">
                  <a:moveTo>
                    <a:pt x="0" y="2115"/>
                  </a:moveTo>
                  <a:lnTo>
                    <a:pt x="6173" y="8047"/>
                  </a:lnTo>
                  <a:lnTo>
                    <a:pt x="5691" y="507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8"/>
            <p:cNvSpPr/>
            <p:nvPr/>
          </p:nvSpPr>
          <p:spPr>
            <a:xfrm>
              <a:off x="3786550" y="1945400"/>
              <a:ext cx="102750" cy="97575"/>
            </a:xfrm>
            <a:custGeom>
              <a:rect b="b" l="l" r="r" t="t"/>
              <a:pathLst>
                <a:path extrusionOk="0" h="3903" w="4110">
                  <a:moveTo>
                    <a:pt x="0" y="0"/>
                  </a:moveTo>
                  <a:lnTo>
                    <a:pt x="740" y="3903"/>
                  </a:lnTo>
                  <a:lnTo>
                    <a:pt x="4110" y="24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8"/>
            <p:cNvSpPr/>
            <p:nvPr/>
          </p:nvSpPr>
          <p:spPr>
            <a:xfrm>
              <a:off x="3569050" y="2189100"/>
              <a:ext cx="113500" cy="96300"/>
            </a:xfrm>
            <a:custGeom>
              <a:rect b="b" l="l" r="r" t="t"/>
              <a:pathLst>
                <a:path extrusionOk="0" h="3852" w="4540">
                  <a:moveTo>
                    <a:pt x="2201" y="1"/>
                  </a:moveTo>
                  <a:lnTo>
                    <a:pt x="4540" y="3852"/>
                  </a:lnTo>
                  <a:lnTo>
                    <a:pt x="1" y="23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8"/>
            <p:cNvSpPr/>
            <p:nvPr/>
          </p:nvSpPr>
          <p:spPr>
            <a:xfrm>
              <a:off x="3682525" y="2128925"/>
              <a:ext cx="181850" cy="156475"/>
            </a:xfrm>
            <a:custGeom>
              <a:rect b="b" l="l" r="r" t="t"/>
              <a:pathLst>
                <a:path extrusionOk="0" h="6259" w="7274">
                  <a:moveTo>
                    <a:pt x="1" y="6259"/>
                  </a:moveTo>
                  <a:lnTo>
                    <a:pt x="1067" y="2287"/>
                  </a:lnTo>
                  <a:lnTo>
                    <a:pt x="4454" y="1703"/>
                  </a:lnTo>
                  <a:lnTo>
                    <a:pt x="7273" y="1"/>
                  </a:lnTo>
                  <a:lnTo>
                    <a:pt x="5795" y="44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8"/>
            <p:cNvSpPr/>
            <p:nvPr/>
          </p:nvSpPr>
          <p:spPr>
            <a:xfrm>
              <a:off x="3682525" y="2241125"/>
              <a:ext cx="144875" cy="211500"/>
            </a:xfrm>
            <a:custGeom>
              <a:rect b="b" l="l" r="r" t="t"/>
              <a:pathLst>
                <a:path extrusionOk="0" h="8460" w="5795">
                  <a:moveTo>
                    <a:pt x="688" y="8459"/>
                  </a:moveTo>
                  <a:lnTo>
                    <a:pt x="1479" y="2304"/>
                  </a:lnTo>
                  <a:lnTo>
                    <a:pt x="5795" y="0"/>
                  </a:lnTo>
                  <a:lnTo>
                    <a:pt x="1" y="17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8"/>
            <p:cNvSpPr/>
            <p:nvPr/>
          </p:nvSpPr>
          <p:spPr>
            <a:xfrm>
              <a:off x="3466325" y="2363175"/>
              <a:ext cx="233425" cy="89450"/>
            </a:xfrm>
            <a:custGeom>
              <a:rect b="b" l="l" r="r" t="t"/>
              <a:pathLst>
                <a:path extrusionOk="0" h="3578" w="9337">
                  <a:moveTo>
                    <a:pt x="9336" y="3577"/>
                  </a:moveTo>
                  <a:lnTo>
                    <a:pt x="3216" y="1"/>
                  </a:lnTo>
                  <a:lnTo>
                    <a:pt x="1" y="2167"/>
                  </a:lnTo>
                  <a:lnTo>
                    <a:pt x="2923" y="9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8"/>
            <p:cNvSpPr/>
            <p:nvPr/>
          </p:nvSpPr>
          <p:spPr>
            <a:xfrm>
              <a:off x="3353725" y="2417350"/>
              <a:ext cx="176675" cy="35275"/>
            </a:xfrm>
            <a:custGeom>
              <a:rect b="b" l="l" r="r" t="t"/>
              <a:pathLst>
                <a:path extrusionOk="0" h="1411" w="7067">
                  <a:moveTo>
                    <a:pt x="2063" y="0"/>
                  </a:moveTo>
                  <a:lnTo>
                    <a:pt x="7066" y="1410"/>
                  </a:lnTo>
                  <a:lnTo>
                    <a:pt x="0" y="141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8"/>
            <p:cNvSpPr/>
            <p:nvPr/>
          </p:nvSpPr>
          <p:spPr>
            <a:xfrm>
              <a:off x="4049175" y="2410900"/>
              <a:ext cx="140150" cy="41725"/>
            </a:xfrm>
            <a:custGeom>
              <a:rect b="b" l="l" r="r" t="t"/>
              <a:pathLst>
                <a:path extrusionOk="0" h="1669" w="5606">
                  <a:moveTo>
                    <a:pt x="895" y="0"/>
                  </a:moveTo>
                  <a:lnTo>
                    <a:pt x="2837" y="1066"/>
                  </a:lnTo>
                  <a:lnTo>
                    <a:pt x="5605" y="1668"/>
                  </a:lnTo>
                  <a:lnTo>
                    <a:pt x="0" y="16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8"/>
            <p:cNvSpPr/>
            <p:nvPr/>
          </p:nvSpPr>
          <p:spPr>
            <a:xfrm>
              <a:off x="3490400" y="2428950"/>
              <a:ext cx="124675" cy="23675"/>
            </a:xfrm>
            <a:custGeom>
              <a:rect b="b" l="l" r="r" t="t"/>
              <a:pathLst>
                <a:path extrusionOk="0" h="947" w="4987">
                  <a:moveTo>
                    <a:pt x="4986" y="946"/>
                  </a:moveTo>
                  <a:lnTo>
                    <a:pt x="4075" y="361"/>
                  </a:lnTo>
                  <a:lnTo>
                    <a:pt x="2958" y="447"/>
                  </a:lnTo>
                  <a:lnTo>
                    <a:pt x="1599" y="0"/>
                  </a:lnTo>
                  <a:lnTo>
                    <a:pt x="533" y="379"/>
                  </a:lnTo>
                  <a:lnTo>
                    <a:pt x="0" y="9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>
              <a:off x="3898725" y="2434525"/>
              <a:ext cx="196900" cy="18100"/>
            </a:xfrm>
            <a:custGeom>
              <a:rect b="b" l="l" r="r" t="t"/>
              <a:pathLst>
                <a:path extrusionOk="0" h="724" w="7876">
                  <a:moveTo>
                    <a:pt x="1" y="723"/>
                  </a:moveTo>
                  <a:lnTo>
                    <a:pt x="757" y="190"/>
                  </a:lnTo>
                  <a:lnTo>
                    <a:pt x="2477" y="1"/>
                  </a:lnTo>
                  <a:lnTo>
                    <a:pt x="3457" y="362"/>
                  </a:lnTo>
                  <a:lnTo>
                    <a:pt x="4058" y="1"/>
                  </a:lnTo>
                  <a:lnTo>
                    <a:pt x="4884" y="156"/>
                  </a:lnTo>
                  <a:lnTo>
                    <a:pt x="5365" y="517"/>
                  </a:lnTo>
                  <a:lnTo>
                    <a:pt x="6018" y="293"/>
                  </a:lnTo>
                  <a:lnTo>
                    <a:pt x="7875" y="7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>
              <a:off x="3353725" y="244915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27939" y="1"/>
                  </a:moveTo>
                  <a:lnTo>
                    <a:pt x="26340" y="1"/>
                  </a:lnTo>
                  <a:lnTo>
                    <a:pt x="22953" y="1"/>
                  </a:lnTo>
                  <a:lnTo>
                    <a:pt x="19583" y="1"/>
                  </a:lnTo>
                  <a:lnTo>
                    <a:pt x="16866" y="1"/>
                  </a:lnTo>
                  <a:lnTo>
                    <a:pt x="11605" y="1"/>
                  </a:lnTo>
                  <a:lnTo>
                    <a:pt x="5588" y="1"/>
                  </a:lnTo>
                  <a:lnTo>
                    <a:pt x="3748" y="1"/>
                  </a:lnTo>
                  <a:lnTo>
                    <a:pt x="0" y="1"/>
                  </a:lnTo>
                  <a:lnTo>
                    <a:pt x="2012" y="1840"/>
                  </a:lnTo>
                  <a:lnTo>
                    <a:pt x="4694" y="1668"/>
                  </a:lnTo>
                  <a:lnTo>
                    <a:pt x="5966" y="4849"/>
                  </a:lnTo>
                  <a:lnTo>
                    <a:pt x="8992" y="6534"/>
                  </a:lnTo>
                  <a:lnTo>
                    <a:pt x="11158" y="11950"/>
                  </a:lnTo>
                  <a:lnTo>
                    <a:pt x="12981" y="12947"/>
                  </a:lnTo>
                  <a:lnTo>
                    <a:pt x="12001" y="17847"/>
                  </a:lnTo>
                  <a:lnTo>
                    <a:pt x="16093" y="20288"/>
                  </a:lnTo>
                  <a:lnTo>
                    <a:pt x="20219" y="19291"/>
                  </a:lnTo>
                  <a:lnTo>
                    <a:pt x="21973" y="17176"/>
                  </a:lnTo>
                  <a:lnTo>
                    <a:pt x="22592" y="10540"/>
                  </a:lnTo>
                  <a:lnTo>
                    <a:pt x="24810" y="8236"/>
                  </a:lnTo>
                  <a:lnTo>
                    <a:pt x="25704" y="3577"/>
                  </a:lnTo>
                  <a:lnTo>
                    <a:pt x="27114" y="2631"/>
                  </a:lnTo>
                  <a:lnTo>
                    <a:pt x="28902" y="1410"/>
                  </a:lnTo>
                  <a:lnTo>
                    <a:pt x="31343" y="1410"/>
                  </a:lnTo>
                  <a:lnTo>
                    <a:pt x="33423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/>
          <p:nvPr/>
        </p:nvSpPr>
        <p:spPr>
          <a:xfrm>
            <a:off x="0" y="3302750"/>
            <a:ext cx="9144000" cy="1840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1" name="Google Shape;1001;p29"/>
          <p:cNvGrpSpPr/>
          <p:nvPr/>
        </p:nvGrpSpPr>
        <p:grpSpPr>
          <a:xfrm rot="-5400000">
            <a:off x="3590905" y="504630"/>
            <a:ext cx="1407422" cy="7622334"/>
            <a:chOff x="5302750" y="861262"/>
            <a:chExt cx="884170" cy="4788500"/>
          </a:xfrm>
        </p:grpSpPr>
        <p:sp>
          <p:nvSpPr>
            <p:cNvPr id="1002" name="Google Shape;1002;p29"/>
            <p:cNvSpPr/>
            <p:nvPr/>
          </p:nvSpPr>
          <p:spPr>
            <a:xfrm>
              <a:off x="5763110" y="2918304"/>
              <a:ext cx="79850" cy="206650"/>
            </a:xfrm>
            <a:custGeom>
              <a:rect b="b" l="l" r="r" t="t"/>
              <a:pathLst>
                <a:path extrusionOk="0" h="8266" w="3194">
                  <a:moveTo>
                    <a:pt x="1059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2" y="195"/>
                    <a:pt x="388" y="1502"/>
                    <a:pt x="268" y="1983"/>
                  </a:cubicBezTo>
                  <a:cubicBezTo>
                    <a:pt x="165" y="2447"/>
                    <a:pt x="10" y="3204"/>
                    <a:pt x="10" y="3204"/>
                  </a:cubicBezTo>
                  <a:cubicBezTo>
                    <a:pt x="10" y="3204"/>
                    <a:pt x="182" y="3204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2"/>
                    <a:pt x="216" y="4184"/>
                  </a:cubicBezTo>
                  <a:cubicBezTo>
                    <a:pt x="216" y="4476"/>
                    <a:pt x="27" y="4872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400" y="5007"/>
                    <a:pt x="405" y="5009"/>
                  </a:cubicBezTo>
                  <a:cubicBezTo>
                    <a:pt x="491" y="5026"/>
                    <a:pt x="1076" y="6660"/>
                    <a:pt x="1093" y="6883"/>
                  </a:cubicBezTo>
                  <a:cubicBezTo>
                    <a:pt x="1093" y="7124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1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9"/>
                  </a:cubicBezTo>
                  <a:cubicBezTo>
                    <a:pt x="2400" y="8224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95" y="6023"/>
                  </a:cubicBezTo>
                  <a:cubicBezTo>
                    <a:pt x="2159" y="5095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30" y="4287"/>
                  </a:cubicBezTo>
                  <a:cubicBezTo>
                    <a:pt x="2881" y="4235"/>
                    <a:pt x="2451" y="3737"/>
                    <a:pt x="2434" y="3634"/>
                  </a:cubicBezTo>
                  <a:cubicBezTo>
                    <a:pt x="2417" y="3548"/>
                    <a:pt x="2434" y="3290"/>
                    <a:pt x="2434" y="3204"/>
                  </a:cubicBezTo>
                  <a:cubicBezTo>
                    <a:pt x="2434" y="3182"/>
                    <a:pt x="2468" y="3174"/>
                    <a:pt x="2521" y="3174"/>
                  </a:cubicBezTo>
                  <a:cubicBezTo>
                    <a:pt x="2677" y="3174"/>
                    <a:pt x="2999" y="3243"/>
                    <a:pt x="3132" y="3243"/>
                  </a:cubicBezTo>
                  <a:cubicBezTo>
                    <a:pt x="3171" y="3243"/>
                    <a:pt x="3194" y="3237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50" y="745"/>
                  </a:cubicBezTo>
                  <a:cubicBezTo>
                    <a:pt x="1607" y="261"/>
                    <a:pt x="1386" y="19"/>
                    <a:pt x="1260" y="19"/>
                  </a:cubicBezTo>
                  <a:cubicBezTo>
                    <a:pt x="1225" y="19"/>
                    <a:pt x="1198" y="37"/>
                    <a:pt x="1179" y="75"/>
                  </a:cubicBezTo>
                  <a:cubicBezTo>
                    <a:pt x="1179" y="75"/>
                    <a:pt x="1130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9"/>
            <p:cNvSpPr/>
            <p:nvPr/>
          </p:nvSpPr>
          <p:spPr>
            <a:xfrm>
              <a:off x="5382608" y="861262"/>
              <a:ext cx="79875" cy="206625"/>
            </a:xfrm>
            <a:custGeom>
              <a:rect b="b" l="l" r="r" t="t"/>
              <a:pathLst>
                <a:path extrusionOk="0" h="8265" w="3195">
                  <a:moveTo>
                    <a:pt x="1060" y="0"/>
                  </a:moveTo>
                  <a:cubicBezTo>
                    <a:pt x="1029" y="0"/>
                    <a:pt x="993" y="15"/>
                    <a:pt x="956" y="57"/>
                  </a:cubicBezTo>
                  <a:cubicBezTo>
                    <a:pt x="853" y="177"/>
                    <a:pt x="372" y="1501"/>
                    <a:pt x="269" y="1966"/>
                  </a:cubicBezTo>
                  <a:cubicBezTo>
                    <a:pt x="165" y="2447"/>
                    <a:pt x="11" y="3186"/>
                    <a:pt x="11" y="3186"/>
                  </a:cubicBezTo>
                  <a:cubicBezTo>
                    <a:pt x="11" y="3186"/>
                    <a:pt x="183" y="3186"/>
                    <a:pt x="234" y="3083"/>
                  </a:cubicBezTo>
                  <a:lnTo>
                    <a:pt x="234" y="3083"/>
                  </a:lnTo>
                  <a:cubicBezTo>
                    <a:pt x="234" y="3083"/>
                    <a:pt x="234" y="3891"/>
                    <a:pt x="217" y="4183"/>
                  </a:cubicBezTo>
                  <a:cubicBezTo>
                    <a:pt x="217" y="4459"/>
                    <a:pt x="28" y="4854"/>
                    <a:pt x="11" y="5026"/>
                  </a:cubicBezTo>
                  <a:cubicBezTo>
                    <a:pt x="1" y="5080"/>
                    <a:pt x="22" y="5099"/>
                    <a:pt x="59" y="5099"/>
                  </a:cubicBezTo>
                  <a:cubicBezTo>
                    <a:pt x="147" y="5099"/>
                    <a:pt x="326" y="4991"/>
                    <a:pt x="396" y="4991"/>
                  </a:cubicBezTo>
                  <a:cubicBezTo>
                    <a:pt x="400" y="4991"/>
                    <a:pt x="403" y="4991"/>
                    <a:pt x="406" y="4992"/>
                  </a:cubicBezTo>
                  <a:cubicBezTo>
                    <a:pt x="492" y="5026"/>
                    <a:pt x="1077" y="6642"/>
                    <a:pt x="1077" y="6883"/>
                  </a:cubicBezTo>
                  <a:cubicBezTo>
                    <a:pt x="1094" y="7106"/>
                    <a:pt x="509" y="8035"/>
                    <a:pt x="475" y="8207"/>
                  </a:cubicBezTo>
                  <a:cubicBezTo>
                    <a:pt x="465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6" y="8035"/>
                  </a:cubicBezTo>
                  <a:cubicBezTo>
                    <a:pt x="1275" y="8034"/>
                    <a:pt x="1285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1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14" y="6969"/>
                    <a:pt x="1696" y="6023"/>
                  </a:cubicBezTo>
                  <a:cubicBezTo>
                    <a:pt x="2160" y="5078"/>
                    <a:pt x="2314" y="4355"/>
                    <a:pt x="2314" y="4355"/>
                  </a:cubicBezTo>
                  <a:cubicBezTo>
                    <a:pt x="2314" y="4355"/>
                    <a:pt x="2762" y="4355"/>
                    <a:pt x="2830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8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1" y="3163"/>
                  </a:cubicBezTo>
                  <a:cubicBezTo>
                    <a:pt x="2658" y="3163"/>
                    <a:pt x="2982" y="3226"/>
                    <a:pt x="3124" y="3226"/>
                  </a:cubicBezTo>
                  <a:cubicBezTo>
                    <a:pt x="3168" y="3226"/>
                    <a:pt x="3195" y="3220"/>
                    <a:pt x="3191" y="3203"/>
                  </a:cubicBezTo>
                  <a:cubicBezTo>
                    <a:pt x="3105" y="2877"/>
                    <a:pt x="2400" y="2395"/>
                    <a:pt x="2366" y="2155"/>
                  </a:cubicBezTo>
                  <a:cubicBezTo>
                    <a:pt x="2332" y="1931"/>
                    <a:pt x="2160" y="1347"/>
                    <a:pt x="1850" y="745"/>
                  </a:cubicBezTo>
                  <a:cubicBezTo>
                    <a:pt x="1610" y="264"/>
                    <a:pt x="1390" y="11"/>
                    <a:pt x="1264" y="11"/>
                  </a:cubicBezTo>
                  <a:cubicBezTo>
                    <a:pt x="1227" y="11"/>
                    <a:pt x="1199" y="32"/>
                    <a:pt x="1180" y="74"/>
                  </a:cubicBezTo>
                  <a:cubicBezTo>
                    <a:pt x="1180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9"/>
            <p:cNvSpPr/>
            <p:nvPr/>
          </p:nvSpPr>
          <p:spPr>
            <a:xfrm>
              <a:off x="5775125" y="4430090"/>
              <a:ext cx="79850" cy="206775"/>
            </a:xfrm>
            <a:custGeom>
              <a:rect b="b" l="l" r="r" t="t"/>
              <a:pathLst>
                <a:path extrusionOk="0" h="8271" w="3194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2" y="187"/>
                    <a:pt x="371" y="1494"/>
                    <a:pt x="268" y="1975"/>
                  </a:cubicBezTo>
                  <a:cubicBezTo>
                    <a:pt x="165" y="2439"/>
                    <a:pt x="10" y="3196"/>
                    <a:pt x="10" y="3196"/>
                  </a:cubicBezTo>
                  <a:cubicBezTo>
                    <a:pt x="10" y="3196"/>
                    <a:pt x="182" y="3196"/>
                    <a:pt x="234" y="3076"/>
                  </a:cubicBezTo>
                  <a:lnTo>
                    <a:pt x="234" y="3076"/>
                  </a:lnTo>
                  <a:cubicBezTo>
                    <a:pt x="234" y="3076"/>
                    <a:pt x="234" y="3884"/>
                    <a:pt x="216" y="4176"/>
                  </a:cubicBezTo>
                  <a:cubicBezTo>
                    <a:pt x="216" y="4468"/>
                    <a:pt x="27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4" y="4998"/>
                  </a:cubicBezTo>
                  <a:cubicBezTo>
                    <a:pt x="392" y="4998"/>
                    <a:pt x="400" y="4999"/>
                    <a:pt x="405" y="5001"/>
                  </a:cubicBezTo>
                  <a:cubicBezTo>
                    <a:pt x="491" y="5036"/>
                    <a:pt x="1076" y="6652"/>
                    <a:pt x="1076" y="6875"/>
                  </a:cubicBezTo>
                  <a:cubicBezTo>
                    <a:pt x="1093" y="7116"/>
                    <a:pt x="509" y="8044"/>
                    <a:pt x="474" y="8216"/>
                  </a:cubicBezTo>
                  <a:cubicBezTo>
                    <a:pt x="464" y="8251"/>
                    <a:pt x="476" y="8264"/>
                    <a:pt x="505" y="8264"/>
                  </a:cubicBezTo>
                  <a:cubicBezTo>
                    <a:pt x="621" y="8264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5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5" y="7150"/>
                  </a:lnTo>
                  <a:cubicBezTo>
                    <a:pt x="1385" y="7150"/>
                    <a:pt x="1214" y="6961"/>
                    <a:pt x="1695" y="6033"/>
                  </a:cubicBezTo>
                  <a:cubicBezTo>
                    <a:pt x="2159" y="5087"/>
                    <a:pt x="2314" y="4365"/>
                    <a:pt x="2314" y="4365"/>
                  </a:cubicBezTo>
                  <a:cubicBezTo>
                    <a:pt x="2314" y="4365"/>
                    <a:pt x="2761" y="4348"/>
                    <a:pt x="2830" y="4279"/>
                  </a:cubicBezTo>
                  <a:cubicBezTo>
                    <a:pt x="2881" y="4227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8" y="3166"/>
                    <a:pt x="2522" y="3166"/>
                  </a:cubicBezTo>
                  <a:cubicBezTo>
                    <a:pt x="2677" y="3166"/>
                    <a:pt x="2999" y="3235"/>
                    <a:pt x="3132" y="3235"/>
                  </a:cubicBezTo>
                  <a:cubicBezTo>
                    <a:pt x="3171" y="3235"/>
                    <a:pt x="3194" y="3229"/>
                    <a:pt x="3191" y="3213"/>
                  </a:cubicBezTo>
                  <a:cubicBezTo>
                    <a:pt x="3105" y="2886"/>
                    <a:pt x="2400" y="2388"/>
                    <a:pt x="2365" y="2164"/>
                  </a:cubicBezTo>
                  <a:cubicBezTo>
                    <a:pt x="2331" y="1941"/>
                    <a:pt x="2159" y="1356"/>
                    <a:pt x="1850" y="737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8" y="29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5964089" y="1067889"/>
              <a:ext cx="80175" cy="206650"/>
            </a:xfrm>
            <a:custGeom>
              <a:rect b="b" l="l" r="r" t="t"/>
              <a:pathLst>
                <a:path extrusionOk="0" h="8266" w="3207">
                  <a:moveTo>
                    <a:pt x="1063" y="1"/>
                  </a:moveTo>
                  <a:cubicBezTo>
                    <a:pt x="1032" y="1"/>
                    <a:pt x="999" y="15"/>
                    <a:pt x="967" y="57"/>
                  </a:cubicBezTo>
                  <a:cubicBezTo>
                    <a:pt x="847" y="178"/>
                    <a:pt x="383" y="1502"/>
                    <a:pt x="280" y="1966"/>
                  </a:cubicBezTo>
                  <a:cubicBezTo>
                    <a:pt x="159" y="2447"/>
                    <a:pt x="22" y="3187"/>
                    <a:pt x="22" y="3187"/>
                  </a:cubicBezTo>
                  <a:cubicBezTo>
                    <a:pt x="22" y="3187"/>
                    <a:pt x="194" y="3187"/>
                    <a:pt x="245" y="3083"/>
                  </a:cubicBezTo>
                  <a:lnTo>
                    <a:pt x="245" y="3083"/>
                  </a:lnTo>
                  <a:cubicBezTo>
                    <a:pt x="245" y="3084"/>
                    <a:pt x="245" y="3892"/>
                    <a:pt x="228" y="4184"/>
                  </a:cubicBezTo>
                  <a:cubicBezTo>
                    <a:pt x="228" y="4459"/>
                    <a:pt x="39" y="4854"/>
                    <a:pt x="5" y="5043"/>
                  </a:cubicBezTo>
                  <a:cubicBezTo>
                    <a:pt x="0" y="5089"/>
                    <a:pt x="20" y="5106"/>
                    <a:pt x="53" y="5106"/>
                  </a:cubicBezTo>
                  <a:cubicBezTo>
                    <a:pt x="141" y="5106"/>
                    <a:pt x="323" y="4991"/>
                    <a:pt x="406" y="4991"/>
                  </a:cubicBezTo>
                  <a:cubicBezTo>
                    <a:pt x="410" y="4991"/>
                    <a:pt x="414" y="4991"/>
                    <a:pt x="417" y="4992"/>
                  </a:cubicBezTo>
                  <a:cubicBezTo>
                    <a:pt x="503" y="5026"/>
                    <a:pt x="1088" y="6642"/>
                    <a:pt x="1088" y="6883"/>
                  </a:cubicBezTo>
                  <a:cubicBezTo>
                    <a:pt x="1105" y="7107"/>
                    <a:pt x="520" y="8052"/>
                    <a:pt x="469" y="8207"/>
                  </a:cubicBezTo>
                  <a:cubicBezTo>
                    <a:pt x="462" y="8243"/>
                    <a:pt x="478" y="8257"/>
                    <a:pt x="512" y="8257"/>
                  </a:cubicBezTo>
                  <a:cubicBezTo>
                    <a:pt x="639" y="8257"/>
                    <a:pt x="1014" y="8049"/>
                    <a:pt x="1260" y="8035"/>
                  </a:cubicBezTo>
                  <a:cubicBezTo>
                    <a:pt x="1558" y="8035"/>
                    <a:pt x="2044" y="8265"/>
                    <a:pt x="2230" y="8265"/>
                  </a:cubicBezTo>
                  <a:cubicBezTo>
                    <a:pt x="2247" y="8265"/>
                    <a:pt x="2262" y="8263"/>
                    <a:pt x="2274" y="8259"/>
                  </a:cubicBezTo>
                  <a:cubicBezTo>
                    <a:pt x="2412" y="8207"/>
                    <a:pt x="1380" y="7141"/>
                    <a:pt x="1380" y="7141"/>
                  </a:cubicBezTo>
                  <a:cubicBezTo>
                    <a:pt x="1380" y="7141"/>
                    <a:pt x="1225" y="6969"/>
                    <a:pt x="1689" y="6023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1" y="4287"/>
                  </a:cubicBezTo>
                  <a:cubicBezTo>
                    <a:pt x="2893" y="4235"/>
                    <a:pt x="2463" y="3720"/>
                    <a:pt x="2446" y="3634"/>
                  </a:cubicBezTo>
                  <a:cubicBezTo>
                    <a:pt x="2429" y="3548"/>
                    <a:pt x="2446" y="3290"/>
                    <a:pt x="2446" y="3187"/>
                  </a:cubicBezTo>
                  <a:cubicBezTo>
                    <a:pt x="2446" y="3171"/>
                    <a:pt x="2471" y="3165"/>
                    <a:pt x="2513" y="3165"/>
                  </a:cubicBezTo>
                  <a:cubicBezTo>
                    <a:pt x="2652" y="3165"/>
                    <a:pt x="2974" y="3233"/>
                    <a:pt x="3124" y="3233"/>
                  </a:cubicBezTo>
                  <a:cubicBezTo>
                    <a:pt x="3175" y="3233"/>
                    <a:pt x="3206" y="3225"/>
                    <a:pt x="3202" y="3204"/>
                  </a:cubicBezTo>
                  <a:cubicBezTo>
                    <a:pt x="3117" y="2877"/>
                    <a:pt x="2394" y="2396"/>
                    <a:pt x="2377" y="2172"/>
                  </a:cubicBezTo>
                  <a:cubicBezTo>
                    <a:pt x="2343" y="1949"/>
                    <a:pt x="2171" y="1364"/>
                    <a:pt x="1861" y="745"/>
                  </a:cubicBezTo>
                  <a:cubicBezTo>
                    <a:pt x="1619" y="261"/>
                    <a:pt x="1398" y="19"/>
                    <a:pt x="1272" y="19"/>
                  </a:cubicBezTo>
                  <a:cubicBezTo>
                    <a:pt x="1237" y="19"/>
                    <a:pt x="1210" y="37"/>
                    <a:pt x="1191" y="75"/>
                  </a:cubicBezTo>
                  <a:cubicBezTo>
                    <a:pt x="1191" y="75"/>
                    <a:pt x="1133" y="1"/>
                    <a:pt x="106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5568375" y="5442986"/>
              <a:ext cx="79950" cy="206775"/>
            </a:xfrm>
            <a:custGeom>
              <a:rect b="b" l="l" r="r" t="t"/>
              <a:pathLst>
                <a:path extrusionOk="0" h="8271" w="3198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3" y="187"/>
                    <a:pt x="388" y="1494"/>
                    <a:pt x="268" y="1975"/>
                  </a:cubicBezTo>
                  <a:cubicBezTo>
                    <a:pt x="165" y="2457"/>
                    <a:pt x="10" y="3196"/>
                    <a:pt x="10" y="3196"/>
                  </a:cubicBezTo>
                  <a:cubicBezTo>
                    <a:pt x="10" y="3196"/>
                    <a:pt x="182" y="3196"/>
                    <a:pt x="251" y="3076"/>
                  </a:cubicBezTo>
                  <a:lnTo>
                    <a:pt x="251" y="3076"/>
                  </a:lnTo>
                  <a:cubicBezTo>
                    <a:pt x="251" y="3076"/>
                    <a:pt x="234" y="3901"/>
                    <a:pt x="216" y="4176"/>
                  </a:cubicBezTo>
                  <a:cubicBezTo>
                    <a:pt x="216" y="4468"/>
                    <a:pt x="45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5" y="4998"/>
                  </a:cubicBezTo>
                  <a:cubicBezTo>
                    <a:pt x="393" y="4998"/>
                    <a:pt x="400" y="4999"/>
                    <a:pt x="406" y="5001"/>
                  </a:cubicBezTo>
                  <a:cubicBezTo>
                    <a:pt x="509" y="5036"/>
                    <a:pt x="1076" y="6652"/>
                    <a:pt x="1093" y="6875"/>
                  </a:cubicBezTo>
                  <a:cubicBezTo>
                    <a:pt x="1093" y="7116"/>
                    <a:pt x="526" y="8044"/>
                    <a:pt x="474" y="8216"/>
                  </a:cubicBezTo>
                  <a:cubicBezTo>
                    <a:pt x="464" y="8251"/>
                    <a:pt x="476" y="8265"/>
                    <a:pt x="505" y="8265"/>
                  </a:cubicBezTo>
                  <a:cubicBezTo>
                    <a:pt x="622" y="8265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6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6" y="7150"/>
                  </a:lnTo>
                  <a:cubicBezTo>
                    <a:pt x="1386" y="7150"/>
                    <a:pt x="1231" y="6961"/>
                    <a:pt x="1695" y="6033"/>
                  </a:cubicBezTo>
                  <a:cubicBezTo>
                    <a:pt x="2159" y="5087"/>
                    <a:pt x="2331" y="4365"/>
                    <a:pt x="2331" y="4365"/>
                  </a:cubicBezTo>
                  <a:cubicBezTo>
                    <a:pt x="2331" y="4365"/>
                    <a:pt x="2778" y="4365"/>
                    <a:pt x="2847" y="4279"/>
                  </a:cubicBezTo>
                  <a:cubicBezTo>
                    <a:pt x="2881" y="4228"/>
                    <a:pt x="2452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9" y="3166"/>
                    <a:pt x="2523" y="3166"/>
                  </a:cubicBezTo>
                  <a:cubicBezTo>
                    <a:pt x="2682" y="3166"/>
                    <a:pt x="3009" y="3235"/>
                    <a:pt x="3138" y="3235"/>
                  </a:cubicBezTo>
                  <a:cubicBezTo>
                    <a:pt x="3176" y="3235"/>
                    <a:pt x="3197" y="3229"/>
                    <a:pt x="3191" y="3213"/>
                  </a:cubicBezTo>
                  <a:cubicBezTo>
                    <a:pt x="3105" y="2887"/>
                    <a:pt x="2400" y="2388"/>
                    <a:pt x="2366" y="2164"/>
                  </a:cubicBezTo>
                  <a:cubicBezTo>
                    <a:pt x="2348" y="1941"/>
                    <a:pt x="2159" y="1356"/>
                    <a:pt x="1850" y="737"/>
                  </a:cubicBezTo>
                  <a:cubicBezTo>
                    <a:pt x="1619" y="263"/>
                    <a:pt x="1399" y="13"/>
                    <a:pt x="1266" y="13"/>
                  </a:cubicBezTo>
                  <a:cubicBezTo>
                    <a:pt x="1230" y="13"/>
                    <a:pt x="1201" y="31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5302750" y="5276967"/>
              <a:ext cx="79850" cy="206650"/>
            </a:xfrm>
            <a:custGeom>
              <a:rect b="b" l="l" r="r" t="t"/>
              <a:pathLst>
                <a:path extrusionOk="0" h="8266" w="3194">
                  <a:moveTo>
                    <a:pt x="1059" y="0"/>
                  </a:moveTo>
                  <a:cubicBezTo>
                    <a:pt x="1028" y="0"/>
                    <a:pt x="992" y="15"/>
                    <a:pt x="955" y="57"/>
                  </a:cubicBezTo>
                  <a:cubicBezTo>
                    <a:pt x="852" y="178"/>
                    <a:pt x="388" y="1502"/>
                    <a:pt x="268" y="1966"/>
                  </a:cubicBezTo>
                  <a:cubicBezTo>
                    <a:pt x="165" y="2447"/>
                    <a:pt x="10" y="3187"/>
                    <a:pt x="10" y="3187"/>
                  </a:cubicBezTo>
                  <a:cubicBezTo>
                    <a:pt x="10" y="3187"/>
                    <a:pt x="182" y="3187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1"/>
                    <a:pt x="216" y="4184"/>
                  </a:cubicBezTo>
                  <a:cubicBezTo>
                    <a:pt x="216" y="4476"/>
                    <a:pt x="27" y="4854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399" y="5007"/>
                    <a:pt x="405" y="5009"/>
                  </a:cubicBezTo>
                  <a:cubicBezTo>
                    <a:pt x="491" y="5026"/>
                    <a:pt x="1076" y="6642"/>
                    <a:pt x="1076" y="6883"/>
                  </a:cubicBezTo>
                  <a:cubicBezTo>
                    <a:pt x="1093" y="7107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0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8"/>
                  </a:cubicBezTo>
                  <a:cubicBezTo>
                    <a:pt x="2400" y="8207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78" y="6023"/>
                  </a:cubicBezTo>
                  <a:cubicBezTo>
                    <a:pt x="2159" y="5078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29" y="4287"/>
                  </a:cubicBezTo>
                  <a:cubicBezTo>
                    <a:pt x="2881" y="4235"/>
                    <a:pt x="2451" y="3719"/>
                    <a:pt x="2434" y="3634"/>
                  </a:cubicBezTo>
                  <a:cubicBezTo>
                    <a:pt x="2417" y="3548"/>
                    <a:pt x="2434" y="3290"/>
                    <a:pt x="2434" y="3187"/>
                  </a:cubicBezTo>
                  <a:cubicBezTo>
                    <a:pt x="2434" y="3171"/>
                    <a:pt x="2459" y="3165"/>
                    <a:pt x="2500" y="3165"/>
                  </a:cubicBezTo>
                  <a:cubicBezTo>
                    <a:pt x="2645" y="3165"/>
                    <a:pt x="2994" y="3242"/>
                    <a:pt x="3133" y="3242"/>
                  </a:cubicBezTo>
                  <a:cubicBezTo>
                    <a:pt x="3171" y="3242"/>
                    <a:pt x="3194" y="3236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49" y="745"/>
                  </a:cubicBezTo>
                  <a:cubicBezTo>
                    <a:pt x="1607" y="261"/>
                    <a:pt x="1386" y="18"/>
                    <a:pt x="1260" y="18"/>
                  </a:cubicBezTo>
                  <a:cubicBezTo>
                    <a:pt x="1225" y="18"/>
                    <a:pt x="1198" y="37"/>
                    <a:pt x="1179" y="75"/>
                  </a:cubicBezTo>
                  <a:cubicBezTo>
                    <a:pt x="1179" y="75"/>
                    <a:pt x="1129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9"/>
            <p:cNvSpPr/>
            <p:nvPr/>
          </p:nvSpPr>
          <p:spPr>
            <a:xfrm>
              <a:off x="6079144" y="2181017"/>
              <a:ext cx="79850" cy="206700"/>
            </a:xfrm>
            <a:custGeom>
              <a:rect b="b" l="l" r="r" t="t"/>
              <a:pathLst>
                <a:path extrusionOk="0" h="8268" w="3194">
                  <a:moveTo>
                    <a:pt x="1043" y="0"/>
                  </a:moveTo>
                  <a:cubicBezTo>
                    <a:pt x="1014" y="0"/>
                    <a:pt x="984" y="12"/>
                    <a:pt x="955" y="46"/>
                  </a:cubicBezTo>
                  <a:cubicBezTo>
                    <a:pt x="852" y="184"/>
                    <a:pt x="371" y="1490"/>
                    <a:pt x="268" y="1972"/>
                  </a:cubicBezTo>
                  <a:cubicBezTo>
                    <a:pt x="147" y="2453"/>
                    <a:pt x="10" y="3193"/>
                    <a:pt x="10" y="3193"/>
                  </a:cubicBezTo>
                  <a:cubicBezTo>
                    <a:pt x="10" y="3193"/>
                    <a:pt x="182" y="3193"/>
                    <a:pt x="233" y="3072"/>
                  </a:cubicBezTo>
                  <a:lnTo>
                    <a:pt x="233" y="3072"/>
                  </a:lnTo>
                  <a:cubicBezTo>
                    <a:pt x="233" y="3072"/>
                    <a:pt x="233" y="3898"/>
                    <a:pt x="216" y="4173"/>
                  </a:cubicBezTo>
                  <a:cubicBezTo>
                    <a:pt x="216" y="4465"/>
                    <a:pt x="27" y="4860"/>
                    <a:pt x="10" y="5032"/>
                  </a:cubicBezTo>
                  <a:cubicBezTo>
                    <a:pt x="0" y="5078"/>
                    <a:pt x="17" y="5095"/>
                    <a:pt x="49" y="5095"/>
                  </a:cubicBezTo>
                  <a:cubicBezTo>
                    <a:pt x="126" y="5095"/>
                    <a:pt x="294" y="4994"/>
                    <a:pt x="381" y="4994"/>
                  </a:cubicBezTo>
                  <a:cubicBezTo>
                    <a:pt x="390" y="4994"/>
                    <a:pt x="398" y="4995"/>
                    <a:pt x="405" y="4998"/>
                  </a:cubicBezTo>
                  <a:cubicBezTo>
                    <a:pt x="491" y="5032"/>
                    <a:pt x="1076" y="6648"/>
                    <a:pt x="1076" y="6872"/>
                  </a:cubicBezTo>
                  <a:cubicBezTo>
                    <a:pt x="1093" y="7113"/>
                    <a:pt x="508" y="8041"/>
                    <a:pt x="474" y="8213"/>
                  </a:cubicBezTo>
                  <a:cubicBezTo>
                    <a:pt x="464" y="8247"/>
                    <a:pt x="476" y="8261"/>
                    <a:pt x="505" y="8261"/>
                  </a:cubicBezTo>
                  <a:cubicBezTo>
                    <a:pt x="621" y="8261"/>
                    <a:pt x="1003" y="8041"/>
                    <a:pt x="1265" y="8041"/>
                  </a:cubicBezTo>
                  <a:cubicBezTo>
                    <a:pt x="1274" y="8040"/>
                    <a:pt x="1284" y="8040"/>
                    <a:pt x="1294" y="8040"/>
                  </a:cubicBezTo>
                  <a:cubicBezTo>
                    <a:pt x="1588" y="8040"/>
                    <a:pt x="2066" y="8267"/>
                    <a:pt x="2233" y="8267"/>
                  </a:cubicBezTo>
                  <a:cubicBezTo>
                    <a:pt x="2244" y="8267"/>
                    <a:pt x="2254" y="8267"/>
                    <a:pt x="2262" y="8265"/>
                  </a:cubicBezTo>
                  <a:cubicBezTo>
                    <a:pt x="2399" y="8213"/>
                    <a:pt x="1368" y="7147"/>
                    <a:pt x="1368" y="7147"/>
                  </a:cubicBezTo>
                  <a:cubicBezTo>
                    <a:pt x="1368" y="7147"/>
                    <a:pt x="1213" y="6958"/>
                    <a:pt x="1677" y="6029"/>
                  </a:cubicBezTo>
                  <a:cubicBezTo>
                    <a:pt x="2142" y="5084"/>
                    <a:pt x="2313" y="4362"/>
                    <a:pt x="2313" y="4362"/>
                  </a:cubicBezTo>
                  <a:cubicBezTo>
                    <a:pt x="2313" y="4362"/>
                    <a:pt x="2761" y="4362"/>
                    <a:pt x="2829" y="4276"/>
                  </a:cubicBezTo>
                  <a:cubicBezTo>
                    <a:pt x="2881" y="4224"/>
                    <a:pt x="2451" y="3726"/>
                    <a:pt x="2434" y="3622"/>
                  </a:cubicBezTo>
                  <a:cubicBezTo>
                    <a:pt x="2399" y="3536"/>
                    <a:pt x="2434" y="3279"/>
                    <a:pt x="2434" y="3193"/>
                  </a:cubicBezTo>
                  <a:cubicBezTo>
                    <a:pt x="2434" y="3176"/>
                    <a:pt x="2463" y="3170"/>
                    <a:pt x="2510" y="3170"/>
                  </a:cubicBezTo>
                  <a:cubicBezTo>
                    <a:pt x="2657" y="3170"/>
                    <a:pt x="2981" y="3233"/>
                    <a:pt x="3123" y="3233"/>
                  </a:cubicBezTo>
                  <a:cubicBezTo>
                    <a:pt x="3167" y="3233"/>
                    <a:pt x="3194" y="3226"/>
                    <a:pt x="3190" y="3210"/>
                  </a:cubicBezTo>
                  <a:cubicBezTo>
                    <a:pt x="3104" y="2883"/>
                    <a:pt x="2382" y="2384"/>
                    <a:pt x="2365" y="2161"/>
                  </a:cubicBezTo>
                  <a:cubicBezTo>
                    <a:pt x="2331" y="1937"/>
                    <a:pt x="2159" y="1353"/>
                    <a:pt x="1849" y="751"/>
                  </a:cubicBezTo>
                  <a:cubicBezTo>
                    <a:pt x="1609" y="270"/>
                    <a:pt x="1389" y="18"/>
                    <a:pt x="1263" y="18"/>
                  </a:cubicBezTo>
                  <a:cubicBezTo>
                    <a:pt x="1226" y="18"/>
                    <a:pt x="1198" y="38"/>
                    <a:pt x="1179" y="81"/>
                  </a:cubicBezTo>
                  <a:cubicBezTo>
                    <a:pt x="1179" y="81"/>
                    <a:pt x="1116" y="0"/>
                    <a:pt x="104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9"/>
            <p:cNvSpPr/>
            <p:nvPr/>
          </p:nvSpPr>
          <p:spPr>
            <a:xfrm>
              <a:off x="5591600" y="2180908"/>
              <a:ext cx="79850" cy="206800"/>
            </a:xfrm>
            <a:custGeom>
              <a:rect b="b" l="l" r="r" t="t"/>
              <a:pathLst>
                <a:path extrusionOk="0" h="8272" w="3194">
                  <a:moveTo>
                    <a:pt x="1058" y="1"/>
                  </a:moveTo>
                  <a:cubicBezTo>
                    <a:pt x="1027" y="1"/>
                    <a:pt x="992" y="13"/>
                    <a:pt x="955" y="50"/>
                  </a:cubicBezTo>
                  <a:cubicBezTo>
                    <a:pt x="852" y="188"/>
                    <a:pt x="371" y="1494"/>
                    <a:pt x="267" y="1976"/>
                  </a:cubicBezTo>
                  <a:cubicBezTo>
                    <a:pt x="147" y="2440"/>
                    <a:pt x="10" y="3196"/>
                    <a:pt x="10" y="3196"/>
                  </a:cubicBezTo>
                  <a:cubicBezTo>
                    <a:pt x="10" y="3196"/>
                    <a:pt x="181" y="3196"/>
                    <a:pt x="233" y="3076"/>
                  </a:cubicBezTo>
                  <a:lnTo>
                    <a:pt x="233" y="3076"/>
                  </a:lnTo>
                  <a:cubicBezTo>
                    <a:pt x="233" y="3076"/>
                    <a:pt x="233" y="3884"/>
                    <a:pt x="216" y="4176"/>
                  </a:cubicBezTo>
                  <a:cubicBezTo>
                    <a:pt x="216" y="4469"/>
                    <a:pt x="27" y="4864"/>
                    <a:pt x="10" y="5036"/>
                  </a:cubicBezTo>
                  <a:cubicBezTo>
                    <a:pt x="0" y="5082"/>
                    <a:pt x="17" y="5099"/>
                    <a:pt x="49" y="5099"/>
                  </a:cubicBezTo>
                  <a:cubicBezTo>
                    <a:pt x="126" y="5099"/>
                    <a:pt x="294" y="4998"/>
                    <a:pt x="381" y="4998"/>
                  </a:cubicBezTo>
                  <a:cubicBezTo>
                    <a:pt x="390" y="4998"/>
                    <a:pt x="398" y="4999"/>
                    <a:pt x="405" y="5002"/>
                  </a:cubicBezTo>
                  <a:cubicBezTo>
                    <a:pt x="491" y="5036"/>
                    <a:pt x="1076" y="6652"/>
                    <a:pt x="1076" y="6876"/>
                  </a:cubicBezTo>
                  <a:cubicBezTo>
                    <a:pt x="1093" y="7116"/>
                    <a:pt x="508" y="8045"/>
                    <a:pt x="474" y="8217"/>
                  </a:cubicBezTo>
                  <a:cubicBezTo>
                    <a:pt x="463" y="8251"/>
                    <a:pt x="476" y="8265"/>
                    <a:pt x="505" y="8265"/>
                  </a:cubicBezTo>
                  <a:cubicBezTo>
                    <a:pt x="621" y="8265"/>
                    <a:pt x="1003" y="8045"/>
                    <a:pt x="1265" y="8045"/>
                  </a:cubicBezTo>
                  <a:cubicBezTo>
                    <a:pt x="1274" y="8044"/>
                    <a:pt x="1284" y="8044"/>
                    <a:pt x="1293" y="8044"/>
                  </a:cubicBezTo>
                  <a:cubicBezTo>
                    <a:pt x="1588" y="8044"/>
                    <a:pt x="2066" y="8271"/>
                    <a:pt x="2233" y="8271"/>
                  </a:cubicBezTo>
                  <a:cubicBezTo>
                    <a:pt x="2244" y="8271"/>
                    <a:pt x="2254" y="8270"/>
                    <a:pt x="2262" y="8268"/>
                  </a:cubicBezTo>
                  <a:cubicBezTo>
                    <a:pt x="2399" y="8217"/>
                    <a:pt x="1368" y="7151"/>
                    <a:pt x="1368" y="7151"/>
                  </a:cubicBezTo>
                  <a:cubicBezTo>
                    <a:pt x="1368" y="7151"/>
                    <a:pt x="1213" y="6962"/>
                    <a:pt x="1677" y="6033"/>
                  </a:cubicBezTo>
                  <a:cubicBezTo>
                    <a:pt x="2141" y="5088"/>
                    <a:pt x="2313" y="4365"/>
                    <a:pt x="2313" y="4365"/>
                  </a:cubicBezTo>
                  <a:cubicBezTo>
                    <a:pt x="2313" y="4365"/>
                    <a:pt x="2760" y="4348"/>
                    <a:pt x="2829" y="4279"/>
                  </a:cubicBezTo>
                  <a:cubicBezTo>
                    <a:pt x="2881" y="4228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5"/>
                    <a:pt x="2468" y="3167"/>
                    <a:pt x="2521" y="3167"/>
                  </a:cubicBezTo>
                  <a:cubicBezTo>
                    <a:pt x="2677" y="3167"/>
                    <a:pt x="2999" y="3235"/>
                    <a:pt x="3131" y="3235"/>
                  </a:cubicBezTo>
                  <a:cubicBezTo>
                    <a:pt x="3171" y="3235"/>
                    <a:pt x="3193" y="3229"/>
                    <a:pt x="3190" y="3213"/>
                  </a:cubicBezTo>
                  <a:cubicBezTo>
                    <a:pt x="3104" y="2887"/>
                    <a:pt x="2399" y="2388"/>
                    <a:pt x="2365" y="2165"/>
                  </a:cubicBezTo>
                  <a:cubicBezTo>
                    <a:pt x="2331" y="1941"/>
                    <a:pt x="2159" y="1357"/>
                    <a:pt x="1849" y="738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7" y="30"/>
                    <a:pt x="1179" y="67"/>
                  </a:cubicBezTo>
                  <a:cubicBezTo>
                    <a:pt x="1179" y="67"/>
                    <a:pt x="1129" y="1"/>
                    <a:pt x="1058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9"/>
            <p:cNvSpPr/>
            <p:nvPr/>
          </p:nvSpPr>
          <p:spPr>
            <a:xfrm>
              <a:off x="5731825" y="2099683"/>
              <a:ext cx="79825" cy="206775"/>
            </a:xfrm>
            <a:custGeom>
              <a:rect b="b" l="l" r="r" t="t"/>
              <a:pathLst>
                <a:path extrusionOk="0" h="8271" w="3193">
                  <a:moveTo>
                    <a:pt x="1063" y="0"/>
                  </a:moveTo>
                  <a:cubicBezTo>
                    <a:pt x="1033" y="0"/>
                    <a:pt x="1000" y="13"/>
                    <a:pt x="968" y="49"/>
                  </a:cubicBezTo>
                  <a:cubicBezTo>
                    <a:pt x="848" y="187"/>
                    <a:pt x="384" y="1494"/>
                    <a:pt x="281" y="1975"/>
                  </a:cubicBezTo>
                  <a:cubicBezTo>
                    <a:pt x="160" y="2439"/>
                    <a:pt x="6" y="3196"/>
                    <a:pt x="6" y="3196"/>
                  </a:cubicBezTo>
                  <a:cubicBezTo>
                    <a:pt x="6" y="3196"/>
                    <a:pt x="195" y="3196"/>
                    <a:pt x="246" y="3075"/>
                  </a:cubicBezTo>
                  <a:lnTo>
                    <a:pt x="246" y="3075"/>
                  </a:lnTo>
                  <a:cubicBezTo>
                    <a:pt x="246" y="3076"/>
                    <a:pt x="229" y="3884"/>
                    <a:pt x="229" y="4176"/>
                  </a:cubicBezTo>
                  <a:cubicBezTo>
                    <a:pt x="212" y="4468"/>
                    <a:pt x="40" y="4864"/>
                    <a:pt x="6" y="5035"/>
                  </a:cubicBezTo>
                  <a:cubicBezTo>
                    <a:pt x="1" y="5082"/>
                    <a:pt x="21" y="5098"/>
                    <a:pt x="55" y="5098"/>
                  </a:cubicBezTo>
                  <a:cubicBezTo>
                    <a:pt x="139" y="5098"/>
                    <a:pt x="307" y="4998"/>
                    <a:pt x="394" y="4998"/>
                  </a:cubicBezTo>
                  <a:cubicBezTo>
                    <a:pt x="403" y="4998"/>
                    <a:pt x="411" y="4999"/>
                    <a:pt x="418" y="5001"/>
                  </a:cubicBezTo>
                  <a:cubicBezTo>
                    <a:pt x="504" y="5035"/>
                    <a:pt x="1089" y="6652"/>
                    <a:pt x="1089" y="6875"/>
                  </a:cubicBezTo>
                  <a:cubicBezTo>
                    <a:pt x="1089" y="7116"/>
                    <a:pt x="521" y="8044"/>
                    <a:pt x="470" y="8216"/>
                  </a:cubicBezTo>
                  <a:cubicBezTo>
                    <a:pt x="459" y="8251"/>
                    <a:pt x="472" y="8264"/>
                    <a:pt x="501" y="8264"/>
                  </a:cubicBezTo>
                  <a:cubicBezTo>
                    <a:pt x="617" y="8264"/>
                    <a:pt x="999" y="8044"/>
                    <a:pt x="1261" y="8044"/>
                  </a:cubicBezTo>
                  <a:cubicBezTo>
                    <a:pt x="1271" y="8044"/>
                    <a:pt x="1281" y="8043"/>
                    <a:pt x="1291" y="8043"/>
                  </a:cubicBezTo>
                  <a:cubicBezTo>
                    <a:pt x="1600" y="8043"/>
                    <a:pt x="2079" y="8271"/>
                    <a:pt x="2247" y="8271"/>
                  </a:cubicBezTo>
                  <a:cubicBezTo>
                    <a:pt x="2257" y="8271"/>
                    <a:pt x="2267" y="8270"/>
                    <a:pt x="2275" y="8268"/>
                  </a:cubicBezTo>
                  <a:cubicBezTo>
                    <a:pt x="2395" y="8216"/>
                    <a:pt x="1381" y="7150"/>
                    <a:pt x="1381" y="7150"/>
                  </a:cubicBezTo>
                  <a:cubicBezTo>
                    <a:pt x="1381" y="7150"/>
                    <a:pt x="1226" y="6961"/>
                    <a:pt x="1690" y="6033"/>
                  </a:cubicBezTo>
                  <a:cubicBezTo>
                    <a:pt x="2155" y="5087"/>
                    <a:pt x="2327" y="4365"/>
                    <a:pt x="2327" y="4365"/>
                  </a:cubicBezTo>
                  <a:cubicBezTo>
                    <a:pt x="2327" y="4365"/>
                    <a:pt x="2774" y="4348"/>
                    <a:pt x="2842" y="4279"/>
                  </a:cubicBezTo>
                  <a:cubicBezTo>
                    <a:pt x="2894" y="4227"/>
                    <a:pt x="2464" y="3729"/>
                    <a:pt x="2430" y="3626"/>
                  </a:cubicBezTo>
                  <a:cubicBezTo>
                    <a:pt x="2413" y="3540"/>
                    <a:pt x="2430" y="3282"/>
                    <a:pt x="2430" y="3196"/>
                  </a:cubicBezTo>
                  <a:cubicBezTo>
                    <a:pt x="2430" y="3174"/>
                    <a:pt x="2464" y="3166"/>
                    <a:pt x="2519" y="3166"/>
                  </a:cubicBezTo>
                  <a:cubicBezTo>
                    <a:pt x="2678" y="3166"/>
                    <a:pt x="3005" y="3235"/>
                    <a:pt x="3134" y="3235"/>
                  </a:cubicBezTo>
                  <a:cubicBezTo>
                    <a:pt x="3172" y="3235"/>
                    <a:pt x="3192" y="3229"/>
                    <a:pt x="3186" y="3213"/>
                  </a:cubicBezTo>
                  <a:cubicBezTo>
                    <a:pt x="3100" y="2886"/>
                    <a:pt x="2395" y="2388"/>
                    <a:pt x="2378" y="2164"/>
                  </a:cubicBezTo>
                  <a:cubicBezTo>
                    <a:pt x="2344" y="1941"/>
                    <a:pt x="2155" y="1356"/>
                    <a:pt x="1862" y="737"/>
                  </a:cubicBezTo>
                  <a:cubicBezTo>
                    <a:pt x="1620" y="253"/>
                    <a:pt x="1399" y="11"/>
                    <a:pt x="1273" y="11"/>
                  </a:cubicBezTo>
                  <a:cubicBezTo>
                    <a:pt x="1238" y="11"/>
                    <a:pt x="1211" y="29"/>
                    <a:pt x="1192" y="67"/>
                  </a:cubicBezTo>
                  <a:cubicBezTo>
                    <a:pt x="1192" y="67"/>
                    <a:pt x="1134" y="0"/>
                    <a:pt x="106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9"/>
            <p:cNvSpPr/>
            <p:nvPr/>
          </p:nvSpPr>
          <p:spPr>
            <a:xfrm>
              <a:off x="5964241" y="3522567"/>
              <a:ext cx="79875" cy="206625"/>
            </a:xfrm>
            <a:custGeom>
              <a:rect b="b" l="l" r="r" t="t"/>
              <a:pathLst>
                <a:path extrusionOk="0" h="8265" w="3195">
                  <a:moveTo>
                    <a:pt x="1060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3" y="177"/>
                    <a:pt x="389" y="1501"/>
                    <a:pt x="268" y="1966"/>
                  </a:cubicBezTo>
                  <a:cubicBezTo>
                    <a:pt x="165" y="2447"/>
                    <a:pt x="10" y="3186"/>
                    <a:pt x="10" y="3186"/>
                  </a:cubicBezTo>
                  <a:cubicBezTo>
                    <a:pt x="10" y="3186"/>
                    <a:pt x="182" y="3186"/>
                    <a:pt x="251" y="3083"/>
                  </a:cubicBezTo>
                  <a:lnTo>
                    <a:pt x="251" y="3083"/>
                  </a:lnTo>
                  <a:cubicBezTo>
                    <a:pt x="251" y="3083"/>
                    <a:pt x="234" y="3891"/>
                    <a:pt x="217" y="4183"/>
                  </a:cubicBezTo>
                  <a:cubicBezTo>
                    <a:pt x="217" y="4459"/>
                    <a:pt x="45" y="4854"/>
                    <a:pt x="10" y="5026"/>
                  </a:cubicBezTo>
                  <a:cubicBezTo>
                    <a:pt x="0" y="5080"/>
                    <a:pt x="21" y="5099"/>
                    <a:pt x="58" y="5099"/>
                  </a:cubicBezTo>
                  <a:cubicBezTo>
                    <a:pt x="146" y="5099"/>
                    <a:pt x="326" y="4991"/>
                    <a:pt x="396" y="4991"/>
                  </a:cubicBezTo>
                  <a:cubicBezTo>
                    <a:pt x="399" y="4991"/>
                    <a:pt x="403" y="4991"/>
                    <a:pt x="406" y="4992"/>
                  </a:cubicBezTo>
                  <a:cubicBezTo>
                    <a:pt x="509" y="5026"/>
                    <a:pt x="1076" y="6642"/>
                    <a:pt x="1093" y="6883"/>
                  </a:cubicBezTo>
                  <a:cubicBezTo>
                    <a:pt x="1093" y="7106"/>
                    <a:pt x="526" y="8035"/>
                    <a:pt x="474" y="8207"/>
                  </a:cubicBezTo>
                  <a:cubicBezTo>
                    <a:pt x="464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5" y="8035"/>
                  </a:cubicBezTo>
                  <a:cubicBezTo>
                    <a:pt x="1275" y="8034"/>
                    <a:pt x="1284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0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31" y="6969"/>
                    <a:pt x="1695" y="6023"/>
                  </a:cubicBezTo>
                  <a:cubicBezTo>
                    <a:pt x="2159" y="5077"/>
                    <a:pt x="2331" y="4355"/>
                    <a:pt x="2331" y="4355"/>
                  </a:cubicBezTo>
                  <a:cubicBezTo>
                    <a:pt x="2331" y="4355"/>
                    <a:pt x="2778" y="4355"/>
                    <a:pt x="2847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7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0" y="3163"/>
                  </a:cubicBezTo>
                  <a:cubicBezTo>
                    <a:pt x="2658" y="3163"/>
                    <a:pt x="2982" y="3226"/>
                    <a:pt x="3123" y="3226"/>
                  </a:cubicBezTo>
                  <a:cubicBezTo>
                    <a:pt x="3168" y="3226"/>
                    <a:pt x="3194" y="3220"/>
                    <a:pt x="3191" y="3203"/>
                  </a:cubicBezTo>
                  <a:cubicBezTo>
                    <a:pt x="3105" y="2877"/>
                    <a:pt x="2400" y="2395"/>
                    <a:pt x="2366" y="2172"/>
                  </a:cubicBezTo>
                  <a:cubicBezTo>
                    <a:pt x="2349" y="1931"/>
                    <a:pt x="2159" y="1347"/>
                    <a:pt x="1850" y="745"/>
                  </a:cubicBezTo>
                  <a:cubicBezTo>
                    <a:pt x="1623" y="264"/>
                    <a:pt x="1406" y="11"/>
                    <a:pt x="1272" y="11"/>
                  </a:cubicBezTo>
                  <a:cubicBezTo>
                    <a:pt x="1234" y="11"/>
                    <a:pt x="1202" y="32"/>
                    <a:pt x="1179" y="74"/>
                  </a:cubicBezTo>
                  <a:cubicBezTo>
                    <a:pt x="1179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9"/>
            <p:cNvSpPr/>
            <p:nvPr/>
          </p:nvSpPr>
          <p:spPr>
            <a:xfrm>
              <a:off x="6106745" y="5198408"/>
              <a:ext cx="80175" cy="206650"/>
            </a:xfrm>
            <a:custGeom>
              <a:rect b="b" l="l" r="r" t="t"/>
              <a:pathLst>
                <a:path extrusionOk="0" h="8266" w="3207">
                  <a:moveTo>
                    <a:pt x="1064" y="1"/>
                  </a:moveTo>
                  <a:cubicBezTo>
                    <a:pt x="1033" y="1"/>
                    <a:pt x="1000" y="15"/>
                    <a:pt x="968" y="58"/>
                  </a:cubicBezTo>
                  <a:cubicBezTo>
                    <a:pt x="848" y="178"/>
                    <a:pt x="384" y="1502"/>
                    <a:pt x="280" y="1966"/>
                  </a:cubicBezTo>
                  <a:cubicBezTo>
                    <a:pt x="160" y="2447"/>
                    <a:pt x="5" y="3187"/>
                    <a:pt x="5" y="3187"/>
                  </a:cubicBezTo>
                  <a:cubicBezTo>
                    <a:pt x="5" y="3187"/>
                    <a:pt x="194" y="3187"/>
                    <a:pt x="246" y="3084"/>
                  </a:cubicBezTo>
                  <a:lnTo>
                    <a:pt x="246" y="3084"/>
                  </a:lnTo>
                  <a:cubicBezTo>
                    <a:pt x="246" y="3084"/>
                    <a:pt x="246" y="3892"/>
                    <a:pt x="229" y="4184"/>
                  </a:cubicBezTo>
                  <a:cubicBezTo>
                    <a:pt x="212" y="4476"/>
                    <a:pt x="40" y="4855"/>
                    <a:pt x="5" y="5044"/>
                  </a:cubicBezTo>
                  <a:cubicBezTo>
                    <a:pt x="1" y="5090"/>
                    <a:pt x="21" y="5106"/>
                    <a:pt x="55" y="5106"/>
                  </a:cubicBezTo>
                  <a:cubicBezTo>
                    <a:pt x="139" y="5106"/>
                    <a:pt x="307" y="5006"/>
                    <a:pt x="394" y="5006"/>
                  </a:cubicBezTo>
                  <a:cubicBezTo>
                    <a:pt x="403" y="5006"/>
                    <a:pt x="411" y="5007"/>
                    <a:pt x="418" y="5009"/>
                  </a:cubicBezTo>
                  <a:cubicBezTo>
                    <a:pt x="504" y="5026"/>
                    <a:pt x="1089" y="6643"/>
                    <a:pt x="1089" y="6883"/>
                  </a:cubicBezTo>
                  <a:cubicBezTo>
                    <a:pt x="1106" y="7107"/>
                    <a:pt x="521" y="8052"/>
                    <a:pt x="470" y="8207"/>
                  </a:cubicBezTo>
                  <a:cubicBezTo>
                    <a:pt x="462" y="8243"/>
                    <a:pt x="478" y="8257"/>
                    <a:pt x="511" y="8257"/>
                  </a:cubicBezTo>
                  <a:cubicBezTo>
                    <a:pt x="634" y="8257"/>
                    <a:pt x="1001" y="8049"/>
                    <a:pt x="1260" y="8035"/>
                  </a:cubicBezTo>
                  <a:cubicBezTo>
                    <a:pt x="1559" y="8035"/>
                    <a:pt x="2045" y="8265"/>
                    <a:pt x="2231" y="8265"/>
                  </a:cubicBezTo>
                  <a:cubicBezTo>
                    <a:pt x="2248" y="8265"/>
                    <a:pt x="2263" y="8263"/>
                    <a:pt x="2275" y="8259"/>
                  </a:cubicBezTo>
                  <a:cubicBezTo>
                    <a:pt x="2395" y="8207"/>
                    <a:pt x="1381" y="7141"/>
                    <a:pt x="1381" y="7141"/>
                  </a:cubicBezTo>
                  <a:cubicBezTo>
                    <a:pt x="1381" y="7141"/>
                    <a:pt x="1226" y="6969"/>
                    <a:pt x="1690" y="6024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2" y="4287"/>
                  </a:cubicBezTo>
                  <a:cubicBezTo>
                    <a:pt x="2894" y="4236"/>
                    <a:pt x="2464" y="3720"/>
                    <a:pt x="2447" y="3634"/>
                  </a:cubicBezTo>
                  <a:cubicBezTo>
                    <a:pt x="2412" y="3548"/>
                    <a:pt x="2447" y="3290"/>
                    <a:pt x="2447" y="3187"/>
                  </a:cubicBezTo>
                  <a:cubicBezTo>
                    <a:pt x="2447" y="3171"/>
                    <a:pt x="2472" y="3165"/>
                    <a:pt x="2512" y="3165"/>
                  </a:cubicBezTo>
                  <a:cubicBezTo>
                    <a:pt x="2658" y="3165"/>
                    <a:pt x="3007" y="3243"/>
                    <a:pt x="3145" y="3243"/>
                  </a:cubicBezTo>
                  <a:cubicBezTo>
                    <a:pt x="3184" y="3243"/>
                    <a:pt x="3206" y="3237"/>
                    <a:pt x="3203" y="3221"/>
                  </a:cubicBezTo>
                  <a:cubicBezTo>
                    <a:pt x="3117" y="2877"/>
                    <a:pt x="2395" y="2396"/>
                    <a:pt x="2378" y="2172"/>
                  </a:cubicBezTo>
                  <a:cubicBezTo>
                    <a:pt x="2344" y="1949"/>
                    <a:pt x="2172" y="1364"/>
                    <a:pt x="1862" y="745"/>
                  </a:cubicBezTo>
                  <a:cubicBezTo>
                    <a:pt x="1620" y="261"/>
                    <a:pt x="1399" y="19"/>
                    <a:pt x="1273" y="19"/>
                  </a:cubicBezTo>
                  <a:cubicBezTo>
                    <a:pt x="1238" y="19"/>
                    <a:pt x="1210" y="37"/>
                    <a:pt x="1192" y="75"/>
                  </a:cubicBezTo>
                  <a:cubicBezTo>
                    <a:pt x="1192" y="75"/>
                    <a:pt x="1134" y="1"/>
                    <a:pt x="1064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3" name="Google Shape;1013;p29"/>
          <p:cNvSpPr txBox="1"/>
          <p:nvPr>
            <p:ph type="title"/>
          </p:nvPr>
        </p:nvSpPr>
        <p:spPr>
          <a:xfrm>
            <a:off x="2164200" y="1576200"/>
            <a:ext cx="4815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4" name="Google Shape;1014;p29"/>
          <p:cNvSpPr txBox="1"/>
          <p:nvPr>
            <p:ph hasCustomPrompt="1" idx="2" type="title"/>
          </p:nvPr>
        </p:nvSpPr>
        <p:spPr>
          <a:xfrm>
            <a:off x="3873600" y="527650"/>
            <a:ext cx="1396800" cy="1001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5" name="Google Shape;1015;p29"/>
          <p:cNvSpPr txBox="1"/>
          <p:nvPr>
            <p:ph idx="1" type="subTitle"/>
          </p:nvPr>
        </p:nvSpPr>
        <p:spPr>
          <a:xfrm>
            <a:off x="2164200" y="2328925"/>
            <a:ext cx="4815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16" name="Google Shape;1016;p29"/>
          <p:cNvGrpSpPr/>
          <p:nvPr/>
        </p:nvGrpSpPr>
        <p:grpSpPr>
          <a:xfrm>
            <a:off x="7902004" y="1815528"/>
            <a:ext cx="1459659" cy="2959258"/>
            <a:chOff x="1463325" y="2079500"/>
            <a:chExt cx="516675" cy="1047525"/>
          </a:xfrm>
        </p:grpSpPr>
        <p:sp>
          <p:nvSpPr>
            <p:cNvPr id="1017" name="Google Shape;1017;p29"/>
            <p:cNvSpPr/>
            <p:nvPr/>
          </p:nvSpPr>
          <p:spPr>
            <a:xfrm>
              <a:off x="1463325" y="2079500"/>
              <a:ext cx="516675" cy="523975"/>
            </a:xfrm>
            <a:custGeom>
              <a:rect b="b" l="l" r="r" t="t"/>
              <a:pathLst>
                <a:path extrusionOk="0" h="20959" w="20667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9"/>
            <p:cNvSpPr/>
            <p:nvPr/>
          </p:nvSpPr>
          <p:spPr>
            <a:xfrm>
              <a:off x="1526075" y="2358025"/>
              <a:ext cx="101475" cy="245450"/>
            </a:xfrm>
            <a:custGeom>
              <a:rect b="b" l="l" r="r" t="t"/>
              <a:pathLst>
                <a:path extrusionOk="0" h="9818" w="4059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9"/>
            <p:cNvSpPr/>
            <p:nvPr/>
          </p:nvSpPr>
          <p:spPr>
            <a:xfrm>
              <a:off x="1501150" y="2536400"/>
              <a:ext cx="126400" cy="67075"/>
            </a:xfrm>
            <a:custGeom>
              <a:rect b="b" l="l" r="r" t="t"/>
              <a:pathLst>
                <a:path extrusionOk="0" h="2683" w="5056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9"/>
            <p:cNvSpPr/>
            <p:nvPr/>
          </p:nvSpPr>
          <p:spPr>
            <a:xfrm>
              <a:off x="1627525" y="2529100"/>
              <a:ext cx="241575" cy="74375"/>
            </a:xfrm>
            <a:custGeom>
              <a:rect b="b" l="l" r="r" t="t"/>
              <a:pathLst>
                <a:path extrusionOk="0" h="2975" w="9663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9"/>
            <p:cNvSpPr/>
            <p:nvPr/>
          </p:nvSpPr>
          <p:spPr>
            <a:xfrm>
              <a:off x="1616350" y="2450875"/>
              <a:ext cx="147025" cy="152600"/>
            </a:xfrm>
            <a:custGeom>
              <a:rect b="b" l="l" r="r" t="t"/>
              <a:pathLst>
                <a:path extrusionOk="0" h="6104" w="5881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9"/>
            <p:cNvSpPr/>
            <p:nvPr/>
          </p:nvSpPr>
          <p:spPr>
            <a:xfrm>
              <a:off x="1663200" y="2130650"/>
              <a:ext cx="32250" cy="247175"/>
            </a:xfrm>
            <a:custGeom>
              <a:rect b="b" l="l" r="r" t="t"/>
              <a:pathLst>
                <a:path extrusionOk="0" h="9887" w="129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9"/>
            <p:cNvSpPr/>
            <p:nvPr/>
          </p:nvSpPr>
          <p:spPr>
            <a:xfrm>
              <a:off x="1761200" y="2079500"/>
              <a:ext cx="84275" cy="271250"/>
            </a:xfrm>
            <a:custGeom>
              <a:rect b="b" l="l" r="r" t="t"/>
              <a:pathLst>
                <a:path extrusionOk="0" h="10850" w="3371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9"/>
            <p:cNvSpPr/>
            <p:nvPr/>
          </p:nvSpPr>
          <p:spPr>
            <a:xfrm>
              <a:off x="1526075" y="2254450"/>
              <a:ext cx="90300" cy="196450"/>
            </a:xfrm>
            <a:custGeom>
              <a:rect b="b" l="l" r="r" t="t"/>
              <a:pathLst>
                <a:path extrusionOk="0" h="7858" w="3612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9"/>
            <p:cNvSpPr/>
            <p:nvPr/>
          </p:nvSpPr>
          <p:spPr>
            <a:xfrm>
              <a:off x="1738425" y="2290550"/>
              <a:ext cx="107050" cy="165500"/>
            </a:xfrm>
            <a:custGeom>
              <a:rect b="b" l="l" r="r" t="t"/>
              <a:pathLst>
                <a:path extrusionOk="0" h="6620" w="4282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9"/>
            <p:cNvSpPr/>
            <p:nvPr/>
          </p:nvSpPr>
          <p:spPr>
            <a:xfrm>
              <a:off x="1738425" y="2350725"/>
              <a:ext cx="145300" cy="178400"/>
            </a:xfrm>
            <a:custGeom>
              <a:rect b="b" l="l" r="r" t="t"/>
              <a:pathLst>
                <a:path extrusionOk="0" h="7136" w="5812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9"/>
            <p:cNvSpPr/>
            <p:nvPr/>
          </p:nvSpPr>
          <p:spPr>
            <a:xfrm>
              <a:off x="1832125" y="2404875"/>
              <a:ext cx="61500" cy="172825"/>
            </a:xfrm>
            <a:custGeom>
              <a:rect b="b" l="l" r="r" t="t"/>
              <a:pathLst>
                <a:path extrusionOk="0" h="6913" w="246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9"/>
            <p:cNvSpPr/>
            <p:nvPr/>
          </p:nvSpPr>
          <p:spPr>
            <a:xfrm>
              <a:off x="1763350" y="2404875"/>
              <a:ext cx="120375" cy="158200"/>
            </a:xfrm>
            <a:custGeom>
              <a:rect b="b" l="l" r="r" t="t"/>
              <a:pathLst>
                <a:path extrusionOk="0" h="6328" w="4815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9"/>
            <p:cNvSpPr/>
            <p:nvPr/>
          </p:nvSpPr>
          <p:spPr>
            <a:xfrm>
              <a:off x="1862650" y="2546300"/>
              <a:ext cx="98450" cy="31400"/>
            </a:xfrm>
            <a:custGeom>
              <a:rect b="b" l="l" r="r" t="t"/>
              <a:pathLst>
                <a:path extrusionOk="0" h="1256" w="3938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9"/>
            <p:cNvSpPr/>
            <p:nvPr/>
          </p:nvSpPr>
          <p:spPr>
            <a:xfrm>
              <a:off x="1616350" y="2416050"/>
              <a:ext cx="122100" cy="40000"/>
            </a:xfrm>
            <a:custGeom>
              <a:rect b="b" l="l" r="r" t="t"/>
              <a:pathLst>
                <a:path extrusionOk="0" h="1600" w="4884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9"/>
            <p:cNvSpPr/>
            <p:nvPr/>
          </p:nvSpPr>
          <p:spPr>
            <a:xfrm>
              <a:off x="1463325" y="2603450"/>
              <a:ext cx="516675" cy="523575"/>
            </a:xfrm>
            <a:custGeom>
              <a:rect b="b" l="l" r="r" t="t"/>
              <a:pathLst>
                <a:path extrusionOk="0" h="20943" w="20667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30"/>
          <p:cNvSpPr txBox="1"/>
          <p:nvPr>
            <p:ph type="title"/>
          </p:nvPr>
        </p:nvSpPr>
        <p:spPr>
          <a:xfrm>
            <a:off x="3615175" y="1576200"/>
            <a:ext cx="4815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4" name="Google Shape;1034;p30"/>
          <p:cNvSpPr txBox="1"/>
          <p:nvPr>
            <p:ph hasCustomPrompt="1" idx="2" type="title"/>
          </p:nvPr>
        </p:nvSpPr>
        <p:spPr>
          <a:xfrm>
            <a:off x="5324575" y="527650"/>
            <a:ext cx="1396800" cy="1001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5" name="Google Shape;1035;p30"/>
          <p:cNvSpPr txBox="1"/>
          <p:nvPr>
            <p:ph idx="1" type="subTitle"/>
          </p:nvPr>
        </p:nvSpPr>
        <p:spPr>
          <a:xfrm>
            <a:off x="3615175" y="2328925"/>
            <a:ext cx="4815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6" name="Google Shape;1036;p30"/>
          <p:cNvSpPr/>
          <p:nvPr/>
        </p:nvSpPr>
        <p:spPr>
          <a:xfrm>
            <a:off x="0" y="3302750"/>
            <a:ext cx="9144000" cy="1840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7" name="Google Shape;1037;p30"/>
          <p:cNvGrpSpPr/>
          <p:nvPr/>
        </p:nvGrpSpPr>
        <p:grpSpPr>
          <a:xfrm>
            <a:off x="-823798" y="1097570"/>
            <a:ext cx="3626086" cy="4387126"/>
            <a:chOff x="3353725" y="1945400"/>
            <a:chExt cx="835600" cy="1010975"/>
          </a:xfrm>
        </p:grpSpPr>
        <p:sp>
          <p:nvSpPr>
            <p:cNvPr id="1038" name="Google Shape;1038;p30"/>
            <p:cNvSpPr/>
            <p:nvPr/>
          </p:nvSpPr>
          <p:spPr>
            <a:xfrm>
              <a:off x="3353725" y="194540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0" y="20288"/>
                  </a:moveTo>
                  <a:lnTo>
                    <a:pt x="2063" y="18878"/>
                  </a:lnTo>
                  <a:lnTo>
                    <a:pt x="4505" y="18878"/>
                  </a:lnTo>
                  <a:lnTo>
                    <a:pt x="6293" y="17658"/>
                  </a:lnTo>
                  <a:lnTo>
                    <a:pt x="7720" y="16712"/>
                  </a:lnTo>
                  <a:lnTo>
                    <a:pt x="8614" y="12053"/>
                  </a:lnTo>
                  <a:lnTo>
                    <a:pt x="10814" y="9749"/>
                  </a:lnTo>
                  <a:lnTo>
                    <a:pt x="11433" y="3112"/>
                  </a:lnTo>
                  <a:lnTo>
                    <a:pt x="13204" y="997"/>
                  </a:lnTo>
                  <a:lnTo>
                    <a:pt x="17313" y="0"/>
                  </a:lnTo>
                  <a:lnTo>
                    <a:pt x="21423" y="2442"/>
                  </a:lnTo>
                  <a:lnTo>
                    <a:pt x="20425" y="7342"/>
                  </a:lnTo>
                  <a:lnTo>
                    <a:pt x="22265" y="8339"/>
                  </a:lnTo>
                  <a:lnTo>
                    <a:pt x="24431" y="13755"/>
                  </a:lnTo>
                  <a:lnTo>
                    <a:pt x="27440" y="15440"/>
                  </a:lnTo>
                  <a:lnTo>
                    <a:pt x="28713" y="18620"/>
                  </a:lnTo>
                  <a:lnTo>
                    <a:pt x="31395" y="18448"/>
                  </a:lnTo>
                  <a:lnTo>
                    <a:pt x="33423" y="20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3546700" y="2243080"/>
              <a:ext cx="153050" cy="205925"/>
            </a:xfrm>
            <a:custGeom>
              <a:rect b="b" l="l" r="r" t="t"/>
              <a:pathLst>
                <a:path extrusionOk="0" h="8237" w="6122">
                  <a:moveTo>
                    <a:pt x="1" y="4660"/>
                  </a:moveTo>
                  <a:lnTo>
                    <a:pt x="6121" y="8236"/>
                  </a:lnTo>
                  <a:lnTo>
                    <a:pt x="5434" y="1548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3682525" y="2241125"/>
              <a:ext cx="235150" cy="211500"/>
            </a:xfrm>
            <a:custGeom>
              <a:rect b="b" l="l" r="r" t="t"/>
              <a:pathLst>
                <a:path extrusionOk="0" h="8460" w="9406">
                  <a:moveTo>
                    <a:pt x="1" y="1771"/>
                  </a:moveTo>
                  <a:lnTo>
                    <a:pt x="5795" y="0"/>
                  </a:lnTo>
                  <a:lnTo>
                    <a:pt x="9405" y="4625"/>
                  </a:lnTo>
                  <a:lnTo>
                    <a:pt x="688" y="84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0"/>
            <p:cNvSpPr/>
            <p:nvPr/>
          </p:nvSpPr>
          <p:spPr>
            <a:xfrm>
              <a:off x="3827375" y="2128925"/>
              <a:ext cx="137150" cy="227825"/>
            </a:xfrm>
            <a:custGeom>
              <a:rect b="b" l="l" r="r" t="t"/>
              <a:pathLst>
                <a:path extrusionOk="0" h="9113" w="5486">
                  <a:moveTo>
                    <a:pt x="1479" y="1"/>
                  </a:moveTo>
                  <a:lnTo>
                    <a:pt x="1" y="4488"/>
                  </a:lnTo>
                  <a:lnTo>
                    <a:pt x="3611" y="9113"/>
                  </a:lnTo>
                  <a:lnTo>
                    <a:pt x="5485" y="6414"/>
                  </a:lnTo>
                  <a:lnTo>
                    <a:pt x="946" y="39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0"/>
            <p:cNvSpPr/>
            <p:nvPr/>
          </p:nvSpPr>
          <p:spPr>
            <a:xfrm>
              <a:off x="3767200" y="2349850"/>
              <a:ext cx="304350" cy="102775"/>
            </a:xfrm>
            <a:custGeom>
              <a:rect b="b" l="l" r="r" t="t"/>
              <a:pathLst>
                <a:path extrusionOk="0" h="4111" w="12174">
                  <a:moveTo>
                    <a:pt x="12174" y="2442"/>
                  </a:moveTo>
                  <a:lnTo>
                    <a:pt x="8855" y="1"/>
                  </a:lnTo>
                  <a:lnTo>
                    <a:pt x="7686" y="2442"/>
                  </a:lnTo>
                  <a:lnTo>
                    <a:pt x="1" y="4110"/>
                  </a:lnTo>
                  <a:lnTo>
                    <a:pt x="11279" y="41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0"/>
            <p:cNvSpPr/>
            <p:nvPr/>
          </p:nvSpPr>
          <p:spPr>
            <a:xfrm>
              <a:off x="3964500" y="2289250"/>
              <a:ext cx="107050" cy="121675"/>
            </a:xfrm>
            <a:custGeom>
              <a:rect b="b" l="l" r="r" t="t"/>
              <a:pathLst>
                <a:path extrusionOk="0" h="4867" w="4282">
                  <a:moveTo>
                    <a:pt x="963" y="2425"/>
                  </a:moveTo>
                  <a:lnTo>
                    <a:pt x="0" y="1"/>
                  </a:lnTo>
                  <a:lnTo>
                    <a:pt x="3009" y="1686"/>
                  </a:lnTo>
                  <a:lnTo>
                    <a:pt x="4282" y="48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0"/>
            <p:cNvSpPr/>
            <p:nvPr/>
          </p:nvSpPr>
          <p:spPr>
            <a:xfrm>
              <a:off x="3699725" y="2289250"/>
              <a:ext cx="288875" cy="163375"/>
            </a:xfrm>
            <a:custGeom>
              <a:rect b="b" l="l" r="r" t="t"/>
              <a:pathLst>
                <a:path extrusionOk="0" h="6535" w="11555">
                  <a:moveTo>
                    <a:pt x="10591" y="1"/>
                  </a:moveTo>
                  <a:lnTo>
                    <a:pt x="10849" y="2425"/>
                  </a:lnTo>
                  <a:lnTo>
                    <a:pt x="9749" y="4402"/>
                  </a:lnTo>
                  <a:lnTo>
                    <a:pt x="0" y="6534"/>
                  </a:lnTo>
                  <a:lnTo>
                    <a:pt x="2700" y="6534"/>
                  </a:lnTo>
                  <a:lnTo>
                    <a:pt x="10385" y="4866"/>
                  </a:lnTo>
                  <a:lnTo>
                    <a:pt x="11554" y="24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0"/>
            <p:cNvSpPr/>
            <p:nvPr/>
          </p:nvSpPr>
          <p:spPr>
            <a:xfrm>
              <a:off x="3639550" y="1970325"/>
              <a:ext cx="154325" cy="201175"/>
            </a:xfrm>
            <a:custGeom>
              <a:rect b="b" l="l" r="r" t="t"/>
              <a:pathLst>
                <a:path extrusionOk="0" h="8047" w="6173">
                  <a:moveTo>
                    <a:pt x="0" y="2115"/>
                  </a:moveTo>
                  <a:lnTo>
                    <a:pt x="6173" y="8047"/>
                  </a:lnTo>
                  <a:lnTo>
                    <a:pt x="5691" y="507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0"/>
            <p:cNvSpPr/>
            <p:nvPr/>
          </p:nvSpPr>
          <p:spPr>
            <a:xfrm>
              <a:off x="3786550" y="1945400"/>
              <a:ext cx="102750" cy="97575"/>
            </a:xfrm>
            <a:custGeom>
              <a:rect b="b" l="l" r="r" t="t"/>
              <a:pathLst>
                <a:path extrusionOk="0" h="3903" w="4110">
                  <a:moveTo>
                    <a:pt x="0" y="0"/>
                  </a:moveTo>
                  <a:lnTo>
                    <a:pt x="740" y="3903"/>
                  </a:lnTo>
                  <a:lnTo>
                    <a:pt x="4110" y="24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3569050" y="2189100"/>
              <a:ext cx="113500" cy="96300"/>
            </a:xfrm>
            <a:custGeom>
              <a:rect b="b" l="l" r="r" t="t"/>
              <a:pathLst>
                <a:path extrusionOk="0" h="3852" w="4540">
                  <a:moveTo>
                    <a:pt x="2201" y="1"/>
                  </a:moveTo>
                  <a:lnTo>
                    <a:pt x="4540" y="3852"/>
                  </a:lnTo>
                  <a:lnTo>
                    <a:pt x="1" y="23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0"/>
            <p:cNvSpPr/>
            <p:nvPr/>
          </p:nvSpPr>
          <p:spPr>
            <a:xfrm>
              <a:off x="3682525" y="2128925"/>
              <a:ext cx="181850" cy="156475"/>
            </a:xfrm>
            <a:custGeom>
              <a:rect b="b" l="l" r="r" t="t"/>
              <a:pathLst>
                <a:path extrusionOk="0" h="6259" w="7274">
                  <a:moveTo>
                    <a:pt x="1" y="6259"/>
                  </a:moveTo>
                  <a:lnTo>
                    <a:pt x="1067" y="2287"/>
                  </a:lnTo>
                  <a:lnTo>
                    <a:pt x="4454" y="1703"/>
                  </a:lnTo>
                  <a:lnTo>
                    <a:pt x="7273" y="1"/>
                  </a:lnTo>
                  <a:lnTo>
                    <a:pt x="5795" y="44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0"/>
            <p:cNvSpPr/>
            <p:nvPr/>
          </p:nvSpPr>
          <p:spPr>
            <a:xfrm>
              <a:off x="3682525" y="2241125"/>
              <a:ext cx="144875" cy="211500"/>
            </a:xfrm>
            <a:custGeom>
              <a:rect b="b" l="l" r="r" t="t"/>
              <a:pathLst>
                <a:path extrusionOk="0" h="8460" w="5795">
                  <a:moveTo>
                    <a:pt x="688" y="8459"/>
                  </a:moveTo>
                  <a:lnTo>
                    <a:pt x="1479" y="2304"/>
                  </a:lnTo>
                  <a:lnTo>
                    <a:pt x="5795" y="0"/>
                  </a:lnTo>
                  <a:lnTo>
                    <a:pt x="1" y="17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0"/>
            <p:cNvSpPr/>
            <p:nvPr/>
          </p:nvSpPr>
          <p:spPr>
            <a:xfrm>
              <a:off x="3466325" y="2363175"/>
              <a:ext cx="233425" cy="89450"/>
            </a:xfrm>
            <a:custGeom>
              <a:rect b="b" l="l" r="r" t="t"/>
              <a:pathLst>
                <a:path extrusionOk="0" h="3578" w="9337">
                  <a:moveTo>
                    <a:pt x="9336" y="3577"/>
                  </a:moveTo>
                  <a:lnTo>
                    <a:pt x="3216" y="1"/>
                  </a:lnTo>
                  <a:lnTo>
                    <a:pt x="1" y="2167"/>
                  </a:lnTo>
                  <a:lnTo>
                    <a:pt x="2923" y="9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0"/>
            <p:cNvSpPr/>
            <p:nvPr/>
          </p:nvSpPr>
          <p:spPr>
            <a:xfrm>
              <a:off x="3353725" y="2417350"/>
              <a:ext cx="176675" cy="35275"/>
            </a:xfrm>
            <a:custGeom>
              <a:rect b="b" l="l" r="r" t="t"/>
              <a:pathLst>
                <a:path extrusionOk="0" h="1411" w="7067">
                  <a:moveTo>
                    <a:pt x="2063" y="0"/>
                  </a:moveTo>
                  <a:lnTo>
                    <a:pt x="7066" y="1410"/>
                  </a:lnTo>
                  <a:lnTo>
                    <a:pt x="0" y="141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0"/>
            <p:cNvSpPr/>
            <p:nvPr/>
          </p:nvSpPr>
          <p:spPr>
            <a:xfrm>
              <a:off x="4049175" y="2410900"/>
              <a:ext cx="140150" cy="41725"/>
            </a:xfrm>
            <a:custGeom>
              <a:rect b="b" l="l" r="r" t="t"/>
              <a:pathLst>
                <a:path extrusionOk="0" h="1669" w="5606">
                  <a:moveTo>
                    <a:pt x="895" y="0"/>
                  </a:moveTo>
                  <a:lnTo>
                    <a:pt x="2837" y="1066"/>
                  </a:lnTo>
                  <a:lnTo>
                    <a:pt x="5605" y="1668"/>
                  </a:lnTo>
                  <a:lnTo>
                    <a:pt x="0" y="16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0"/>
            <p:cNvSpPr/>
            <p:nvPr/>
          </p:nvSpPr>
          <p:spPr>
            <a:xfrm>
              <a:off x="3353725" y="244915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27939" y="1"/>
                  </a:moveTo>
                  <a:lnTo>
                    <a:pt x="26340" y="1"/>
                  </a:lnTo>
                  <a:lnTo>
                    <a:pt x="22953" y="1"/>
                  </a:lnTo>
                  <a:lnTo>
                    <a:pt x="19583" y="1"/>
                  </a:lnTo>
                  <a:lnTo>
                    <a:pt x="16866" y="1"/>
                  </a:lnTo>
                  <a:lnTo>
                    <a:pt x="11605" y="1"/>
                  </a:lnTo>
                  <a:lnTo>
                    <a:pt x="5588" y="1"/>
                  </a:lnTo>
                  <a:lnTo>
                    <a:pt x="3748" y="1"/>
                  </a:lnTo>
                  <a:lnTo>
                    <a:pt x="0" y="1"/>
                  </a:lnTo>
                  <a:lnTo>
                    <a:pt x="2012" y="1840"/>
                  </a:lnTo>
                  <a:lnTo>
                    <a:pt x="4694" y="1668"/>
                  </a:lnTo>
                  <a:lnTo>
                    <a:pt x="5966" y="4849"/>
                  </a:lnTo>
                  <a:lnTo>
                    <a:pt x="8992" y="6534"/>
                  </a:lnTo>
                  <a:lnTo>
                    <a:pt x="11158" y="11950"/>
                  </a:lnTo>
                  <a:lnTo>
                    <a:pt x="12981" y="12947"/>
                  </a:lnTo>
                  <a:lnTo>
                    <a:pt x="12001" y="17847"/>
                  </a:lnTo>
                  <a:lnTo>
                    <a:pt x="16093" y="20288"/>
                  </a:lnTo>
                  <a:lnTo>
                    <a:pt x="20219" y="19291"/>
                  </a:lnTo>
                  <a:lnTo>
                    <a:pt x="21973" y="17176"/>
                  </a:lnTo>
                  <a:lnTo>
                    <a:pt x="22592" y="10540"/>
                  </a:lnTo>
                  <a:lnTo>
                    <a:pt x="24810" y="8236"/>
                  </a:lnTo>
                  <a:lnTo>
                    <a:pt x="25704" y="3577"/>
                  </a:lnTo>
                  <a:lnTo>
                    <a:pt x="27114" y="2631"/>
                  </a:lnTo>
                  <a:lnTo>
                    <a:pt x="28902" y="1410"/>
                  </a:lnTo>
                  <a:lnTo>
                    <a:pt x="31343" y="1410"/>
                  </a:lnTo>
                  <a:lnTo>
                    <a:pt x="33423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" name="Google Shape;1054;p30"/>
          <p:cNvGrpSpPr/>
          <p:nvPr/>
        </p:nvGrpSpPr>
        <p:grpSpPr>
          <a:xfrm rot="-5400000">
            <a:off x="4146449" y="570612"/>
            <a:ext cx="1416145" cy="7481646"/>
            <a:chOff x="5302750" y="630972"/>
            <a:chExt cx="889650" cy="4700117"/>
          </a:xfrm>
        </p:grpSpPr>
        <p:sp>
          <p:nvSpPr>
            <p:cNvPr id="1055" name="Google Shape;1055;p30"/>
            <p:cNvSpPr/>
            <p:nvPr/>
          </p:nvSpPr>
          <p:spPr>
            <a:xfrm>
              <a:off x="5964250" y="4092901"/>
              <a:ext cx="79850" cy="206650"/>
            </a:xfrm>
            <a:custGeom>
              <a:rect b="b" l="l" r="r" t="t"/>
              <a:pathLst>
                <a:path extrusionOk="0" h="8266" w="3194">
                  <a:moveTo>
                    <a:pt x="1059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2" y="195"/>
                    <a:pt x="388" y="1502"/>
                    <a:pt x="268" y="1983"/>
                  </a:cubicBezTo>
                  <a:cubicBezTo>
                    <a:pt x="165" y="2447"/>
                    <a:pt x="10" y="3204"/>
                    <a:pt x="10" y="3204"/>
                  </a:cubicBezTo>
                  <a:cubicBezTo>
                    <a:pt x="10" y="3204"/>
                    <a:pt x="182" y="3204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2"/>
                    <a:pt x="216" y="4184"/>
                  </a:cubicBezTo>
                  <a:cubicBezTo>
                    <a:pt x="216" y="4476"/>
                    <a:pt x="27" y="4872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400" y="5007"/>
                    <a:pt x="405" y="5009"/>
                  </a:cubicBezTo>
                  <a:cubicBezTo>
                    <a:pt x="491" y="5026"/>
                    <a:pt x="1076" y="6660"/>
                    <a:pt x="1093" y="6883"/>
                  </a:cubicBezTo>
                  <a:cubicBezTo>
                    <a:pt x="1093" y="7124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1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9"/>
                  </a:cubicBezTo>
                  <a:cubicBezTo>
                    <a:pt x="2400" y="8224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95" y="6023"/>
                  </a:cubicBezTo>
                  <a:cubicBezTo>
                    <a:pt x="2159" y="5095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30" y="4287"/>
                  </a:cubicBezTo>
                  <a:cubicBezTo>
                    <a:pt x="2881" y="4235"/>
                    <a:pt x="2451" y="3737"/>
                    <a:pt x="2434" y="3634"/>
                  </a:cubicBezTo>
                  <a:cubicBezTo>
                    <a:pt x="2417" y="3548"/>
                    <a:pt x="2434" y="3290"/>
                    <a:pt x="2434" y="3204"/>
                  </a:cubicBezTo>
                  <a:cubicBezTo>
                    <a:pt x="2434" y="3182"/>
                    <a:pt x="2468" y="3174"/>
                    <a:pt x="2521" y="3174"/>
                  </a:cubicBezTo>
                  <a:cubicBezTo>
                    <a:pt x="2677" y="3174"/>
                    <a:pt x="2999" y="3243"/>
                    <a:pt x="3132" y="3243"/>
                  </a:cubicBezTo>
                  <a:cubicBezTo>
                    <a:pt x="3171" y="3243"/>
                    <a:pt x="3194" y="3237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50" y="745"/>
                  </a:cubicBezTo>
                  <a:cubicBezTo>
                    <a:pt x="1607" y="261"/>
                    <a:pt x="1386" y="19"/>
                    <a:pt x="1260" y="19"/>
                  </a:cubicBezTo>
                  <a:cubicBezTo>
                    <a:pt x="1225" y="19"/>
                    <a:pt x="1198" y="37"/>
                    <a:pt x="1179" y="75"/>
                  </a:cubicBezTo>
                  <a:cubicBezTo>
                    <a:pt x="1179" y="75"/>
                    <a:pt x="1130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0"/>
            <p:cNvSpPr/>
            <p:nvPr/>
          </p:nvSpPr>
          <p:spPr>
            <a:xfrm>
              <a:off x="5839952" y="630972"/>
              <a:ext cx="79875" cy="206625"/>
            </a:xfrm>
            <a:custGeom>
              <a:rect b="b" l="l" r="r" t="t"/>
              <a:pathLst>
                <a:path extrusionOk="0" h="8265" w="3195">
                  <a:moveTo>
                    <a:pt x="1060" y="0"/>
                  </a:moveTo>
                  <a:cubicBezTo>
                    <a:pt x="1029" y="0"/>
                    <a:pt x="993" y="15"/>
                    <a:pt x="956" y="57"/>
                  </a:cubicBezTo>
                  <a:cubicBezTo>
                    <a:pt x="853" y="177"/>
                    <a:pt x="372" y="1501"/>
                    <a:pt x="269" y="1966"/>
                  </a:cubicBezTo>
                  <a:cubicBezTo>
                    <a:pt x="165" y="2447"/>
                    <a:pt x="11" y="3186"/>
                    <a:pt x="11" y="3186"/>
                  </a:cubicBezTo>
                  <a:cubicBezTo>
                    <a:pt x="11" y="3186"/>
                    <a:pt x="183" y="3186"/>
                    <a:pt x="234" y="3083"/>
                  </a:cubicBezTo>
                  <a:lnTo>
                    <a:pt x="234" y="3083"/>
                  </a:lnTo>
                  <a:cubicBezTo>
                    <a:pt x="234" y="3083"/>
                    <a:pt x="234" y="3891"/>
                    <a:pt x="217" y="4183"/>
                  </a:cubicBezTo>
                  <a:cubicBezTo>
                    <a:pt x="217" y="4459"/>
                    <a:pt x="28" y="4854"/>
                    <a:pt x="11" y="5026"/>
                  </a:cubicBezTo>
                  <a:cubicBezTo>
                    <a:pt x="1" y="5080"/>
                    <a:pt x="22" y="5099"/>
                    <a:pt x="59" y="5099"/>
                  </a:cubicBezTo>
                  <a:cubicBezTo>
                    <a:pt x="147" y="5099"/>
                    <a:pt x="326" y="4991"/>
                    <a:pt x="396" y="4991"/>
                  </a:cubicBezTo>
                  <a:cubicBezTo>
                    <a:pt x="400" y="4991"/>
                    <a:pt x="403" y="4991"/>
                    <a:pt x="406" y="4992"/>
                  </a:cubicBezTo>
                  <a:cubicBezTo>
                    <a:pt x="492" y="5026"/>
                    <a:pt x="1077" y="6642"/>
                    <a:pt x="1077" y="6883"/>
                  </a:cubicBezTo>
                  <a:cubicBezTo>
                    <a:pt x="1094" y="7106"/>
                    <a:pt x="509" y="8035"/>
                    <a:pt x="475" y="8207"/>
                  </a:cubicBezTo>
                  <a:cubicBezTo>
                    <a:pt x="465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6" y="8035"/>
                  </a:cubicBezTo>
                  <a:cubicBezTo>
                    <a:pt x="1275" y="8034"/>
                    <a:pt x="1285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1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14" y="6969"/>
                    <a:pt x="1696" y="6023"/>
                  </a:cubicBezTo>
                  <a:cubicBezTo>
                    <a:pt x="2160" y="5078"/>
                    <a:pt x="2314" y="4355"/>
                    <a:pt x="2314" y="4355"/>
                  </a:cubicBezTo>
                  <a:cubicBezTo>
                    <a:pt x="2314" y="4355"/>
                    <a:pt x="2762" y="4355"/>
                    <a:pt x="2830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8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1" y="3163"/>
                  </a:cubicBezTo>
                  <a:cubicBezTo>
                    <a:pt x="2658" y="3163"/>
                    <a:pt x="2982" y="3226"/>
                    <a:pt x="3124" y="3226"/>
                  </a:cubicBezTo>
                  <a:cubicBezTo>
                    <a:pt x="3168" y="3226"/>
                    <a:pt x="3195" y="3220"/>
                    <a:pt x="3191" y="3203"/>
                  </a:cubicBezTo>
                  <a:cubicBezTo>
                    <a:pt x="3105" y="2877"/>
                    <a:pt x="2400" y="2395"/>
                    <a:pt x="2366" y="2155"/>
                  </a:cubicBezTo>
                  <a:cubicBezTo>
                    <a:pt x="2332" y="1931"/>
                    <a:pt x="2160" y="1347"/>
                    <a:pt x="1850" y="745"/>
                  </a:cubicBezTo>
                  <a:cubicBezTo>
                    <a:pt x="1610" y="264"/>
                    <a:pt x="1390" y="11"/>
                    <a:pt x="1264" y="11"/>
                  </a:cubicBezTo>
                  <a:cubicBezTo>
                    <a:pt x="1227" y="11"/>
                    <a:pt x="1199" y="32"/>
                    <a:pt x="1180" y="74"/>
                  </a:cubicBezTo>
                  <a:cubicBezTo>
                    <a:pt x="1180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0"/>
            <p:cNvSpPr/>
            <p:nvPr/>
          </p:nvSpPr>
          <p:spPr>
            <a:xfrm>
              <a:off x="5775125" y="1896025"/>
              <a:ext cx="79850" cy="206775"/>
            </a:xfrm>
            <a:custGeom>
              <a:rect b="b" l="l" r="r" t="t"/>
              <a:pathLst>
                <a:path extrusionOk="0" h="8271" w="3194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2" y="187"/>
                    <a:pt x="371" y="1494"/>
                    <a:pt x="268" y="1975"/>
                  </a:cubicBezTo>
                  <a:cubicBezTo>
                    <a:pt x="165" y="2439"/>
                    <a:pt x="10" y="3196"/>
                    <a:pt x="10" y="3196"/>
                  </a:cubicBezTo>
                  <a:cubicBezTo>
                    <a:pt x="10" y="3196"/>
                    <a:pt x="182" y="3196"/>
                    <a:pt x="234" y="3076"/>
                  </a:cubicBezTo>
                  <a:lnTo>
                    <a:pt x="234" y="3076"/>
                  </a:lnTo>
                  <a:cubicBezTo>
                    <a:pt x="234" y="3076"/>
                    <a:pt x="234" y="3884"/>
                    <a:pt x="216" y="4176"/>
                  </a:cubicBezTo>
                  <a:cubicBezTo>
                    <a:pt x="216" y="4468"/>
                    <a:pt x="27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4" y="4998"/>
                  </a:cubicBezTo>
                  <a:cubicBezTo>
                    <a:pt x="392" y="4998"/>
                    <a:pt x="400" y="4999"/>
                    <a:pt x="405" y="5001"/>
                  </a:cubicBezTo>
                  <a:cubicBezTo>
                    <a:pt x="491" y="5036"/>
                    <a:pt x="1076" y="6652"/>
                    <a:pt x="1076" y="6875"/>
                  </a:cubicBezTo>
                  <a:cubicBezTo>
                    <a:pt x="1093" y="7116"/>
                    <a:pt x="509" y="8044"/>
                    <a:pt x="474" y="8216"/>
                  </a:cubicBezTo>
                  <a:cubicBezTo>
                    <a:pt x="464" y="8251"/>
                    <a:pt x="476" y="8264"/>
                    <a:pt x="505" y="8264"/>
                  </a:cubicBezTo>
                  <a:cubicBezTo>
                    <a:pt x="621" y="8264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5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5" y="7150"/>
                  </a:lnTo>
                  <a:cubicBezTo>
                    <a:pt x="1385" y="7150"/>
                    <a:pt x="1214" y="6961"/>
                    <a:pt x="1695" y="6033"/>
                  </a:cubicBezTo>
                  <a:cubicBezTo>
                    <a:pt x="2159" y="5087"/>
                    <a:pt x="2314" y="4365"/>
                    <a:pt x="2314" y="4365"/>
                  </a:cubicBezTo>
                  <a:cubicBezTo>
                    <a:pt x="2314" y="4365"/>
                    <a:pt x="2761" y="4348"/>
                    <a:pt x="2830" y="4279"/>
                  </a:cubicBezTo>
                  <a:cubicBezTo>
                    <a:pt x="2881" y="4227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8" y="3166"/>
                    <a:pt x="2522" y="3166"/>
                  </a:cubicBezTo>
                  <a:cubicBezTo>
                    <a:pt x="2677" y="3166"/>
                    <a:pt x="2999" y="3235"/>
                    <a:pt x="3132" y="3235"/>
                  </a:cubicBezTo>
                  <a:cubicBezTo>
                    <a:pt x="3171" y="3235"/>
                    <a:pt x="3194" y="3229"/>
                    <a:pt x="3191" y="3213"/>
                  </a:cubicBezTo>
                  <a:cubicBezTo>
                    <a:pt x="3105" y="2886"/>
                    <a:pt x="2400" y="2388"/>
                    <a:pt x="2365" y="2164"/>
                  </a:cubicBezTo>
                  <a:cubicBezTo>
                    <a:pt x="2331" y="1941"/>
                    <a:pt x="2159" y="1356"/>
                    <a:pt x="1850" y="737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8" y="29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0"/>
            <p:cNvSpPr/>
            <p:nvPr/>
          </p:nvSpPr>
          <p:spPr>
            <a:xfrm>
              <a:off x="5540575" y="1134685"/>
              <a:ext cx="80175" cy="206650"/>
            </a:xfrm>
            <a:custGeom>
              <a:rect b="b" l="l" r="r" t="t"/>
              <a:pathLst>
                <a:path extrusionOk="0" h="8266" w="3207">
                  <a:moveTo>
                    <a:pt x="1063" y="1"/>
                  </a:moveTo>
                  <a:cubicBezTo>
                    <a:pt x="1032" y="1"/>
                    <a:pt x="999" y="15"/>
                    <a:pt x="967" y="57"/>
                  </a:cubicBezTo>
                  <a:cubicBezTo>
                    <a:pt x="847" y="178"/>
                    <a:pt x="383" y="1502"/>
                    <a:pt x="280" y="1966"/>
                  </a:cubicBezTo>
                  <a:cubicBezTo>
                    <a:pt x="159" y="2447"/>
                    <a:pt x="22" y="3187"/>
                    <a:pt x="22" y="3187"/>
                  </a:cubicBezTo>
                  <a:cubicBezTo>
                    <a:pt x="22" y="3187"/>
                    <a:pt x="194" y="3187"/>
                    <a:pt x="245" y="3083"/>
                  </a:cubicBezTo>
                  <a:lnTo>
                    <a:pt x="245" y="3083"/>
                  </a:lnTo>
                  <a:cubicBezTo>
                    <a:pt x="245" y="3084"/>
                    <a:pt x="245" y="3892"/>
                    <a:pt x="228" y="4184"/>
                  </a:cubicBezTo>
                  <a:cubicBezTo>
                    <a:pt x="228" y="4459"/>
                    <a:pt x="39" y="4854"/>
                    <a:pt x="5" y="5043"/>
                  </a:cubicBezTo>
                  <a:cubicBezTo>
                    <a:pt x="0" y="5089"/>
                    <a:pt x="20" y="5106"/>
                    <a:pt x="53" y="5106"/>
                  </a:cubicBezTo>
                  <a:cubicBezTo>
                    <a:pt x="141" y="5106"/>
                    <a:pt x="323" y="4991"/>
                    <a:pt x="406" y="4991"/>
                  </a:cubicBezTo>
                  <a:cubicBezTo>
                    <a:pt x="410" y="4991"/>
                    <a:pt x="414" y="4991"/>
                    <a:pt x="417" y="4992"/>
                  </a:cubicBezTo>
                  <a:cubicBezTo>
                    <a:pt x="503" y="5026"/>
                    <a:pt x="1088" y="6642"/>
                    <a:pt x="1088" y="6883"/>
                  </a:cubicBezTo>
                  <a:cubicBezTo>
                    <a:pt x="1105" y="7107"/>
                    <a:pt x="520" y="8052"/>
                    <a:pt x="469" y="8207"/>
                  </a:cubicBezTo>
                  <a:cubicBezTo>
                    <a:pt x="462" y="8243"/>
                    <a:pt x="478" y="8257"/>
                    <a:pt x="512" y="8257"/>
                  </a:cubicBezTo>
                  <a:cubicBezTo>
                    <a:pt x="639" y="8257"/>
                    <a:pt x="1014" y="8049"/>
                    <a:pt x="1260" y="8035"/>
                  </a:cubicBezTo>
                  <a:cubicBezTo>
                    <a:pt x="1558" y="8035"/>
                    <a:pt x="2044" y="8265"/>
                    <a:pt x="2230" y="8265"/>
                  </a:cubicBezTo>
                  <a:cubicBezTo>
                    <a:pt x="2247" y="8265"/>
                    <a:pt x="2262" y="8263"/>
                    <a:pt x="2274" y="8259"/>
                  </a:cubicBezTo>
                  <a:cubicBezTo>
                    <a:pt x="2412" y="8207"/>
                    <a:pt x="1380" y="7141"/>
                    <a:pt x="1380" y="7141"/>
                  </a:cubicBezTo>
                  <a:cubicBezTo>
                    <a:pt x="1380" y="7141"/>
                    <a:pt x="1225" y="6969"/>
                    <a:pt x="1689" y="6023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1" y="4287"/>
                  </a:cubicBezTo>
                  <a:cubicBezTo>
                    <a:pt x="2893" y="4235"/>
                    <a:pt x="2463" y="3720"/>
                    <a:pt x="2446" y="3634"/>
                  </a:cubicBezTo>
                  <a:cubicBezTo>
                    <a:pt x="2429" y="3548"/>
                    <a:pt x="2446" y="3290"/>
                    <a:pt x="2446" y="3187"/>
                  </a:cubicBezTo>
                  <a:cubicBezTo>
                    <a:pt x="2446" y="3171"/>
                    <a:pt x="2471" y="3165"/>
                    <a:pt x="2513" y="3165"/>
                  </a:cubicBezTo>
                  <a:cubicBezTo>
                    <a:pt x="2652" y="3165"/>
                    <a:pt x="2974" y="3233"/>
                    <a:pt x="3124" y="3233"/>
                  </a:cubicBezTo>
                  <a:cubicBezTo>
                    <a:pt x="3175" y="3233"/>
                    <a:pt x="3206" y="3225"/>
                    <a:pt x="3202" y="3204"/>
                  </a:cubicBezTo>
                  <a:cubicBezTo>
                    <a:pt x="3117" y="2877"/>
                    <a:pt x="2394" y="2396"/>
                    <a:pt x="2377" y="2172"/>
                  </a:cubicBezTo>
                  <a:cubicBezTo>
                    <a:pt x="2343" y="1949"/>
                    <a:pt x="2171" y="1364"/>
                    <a:pt x="1861" y="745"/>
                  </a:cubicBezTo>
                  <a:cubicBezTo>
                    <a:pt x="1619" y="261"/>
                    <a:pt x="1398" y="19"/>
                    <a:pt x="1272" y="19"/>
                  </a:cubicBezTo>
                  <a:cubicBezTo>
                    <a:pt x="1237" y="19"/>
                    <a:pt x="1210" y="37"/>
                    <a:pt x="1191" y="75"/>
                  </a:cubicBezTo>
                  <a:cubicBezTo>
                    <a:pt x="1191" y="75"/>
                    <a:pt x="1133" y="1"/>
                    <a:pt x="106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0"/>
            <p:cNvSpPr/>
            <p:nvPr/>
          </p:nvSpPr>
          <p:spPr>
            <a:xfrm>
              <a:off x="5568375" y="5124314"/>
              <a:ext cx="79950" cy="206775"/>
            </a:xfrm>
            <a:custGeom>
              <a:rect b="b" l="l" r="r" t="t"/>
              <a:pathLst>
                <a:path extrusionOk="0" h="8271" w="3198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3" y="187"/>
                    <a:pt x="388" y="1494"/>
                    <a:pt x="268" y="1975"/>
                  </a:cubicBezTo>
                  <a:cubicBezTo>
                    <a:pt x="165" y="2457"/>
                    <a:pt x="10" y="3196"/>
                    <a:pt x="10" y="3196"/>
                  </a:cubicBezTo>
                  <a:cubicBezTo>
                    <a:pt x="10" y="3196"/>
                    <a:pt x="182" y="3196"/>
                    <a:pt x="251" y="3076"/>
                  </a:cubicBezTo>
                  <a:lnTo>
                    <a:pt x="251" y="3076"/>
                  </a:lnTo>
                  <a:cubicBezTo>
                    <a:pt x="251" y="3076"/>
                    <a:pt x="234" y="3901"/>
                    <a:pt x="216" y="4176"/>
                  </a:cubicBezTo>
                  <a:cubicBezTo>
                    <a:pt x="216" y="4468"/>
                    <a:pt x="45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5" y="4998"/>
                  </a:cubicBezTo>
                  <a:cubicBezTo>
                    <a:pt x="393" y="4998"/>
                    <a:pt x="400" y="4999"/>
                    <a:pt x="406" y="5001"/>
                  </a:cubicBezTo>
                  <a:cubicBezTo>
                    <a:pt x="509" y="5036"/>
                    <a:pt x="1076" y="6652"/>
                    <a:pt x="1093" y="6875"/>
                  </a:cubicBezTo>
                  <a:cubicBezTo>
                    <a:pt x="1093" y="7116"/>
                    <a:pt x="526" y="8044"/>
                    <a:pt x="474" y="8216"/>
                  </a:cubicBezTo>
                  <a:cubicBezTo>
                    <a:pt x="464" y="8251"/>
                    <a:pt x="476" y="8265"/>
                    <a:pt x="505" y="8265"/>
                  </a:cubicBezTo>
                  <a:cubicBezTo>
                    <a:pt x="622" y="8265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6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6" y="7150"/>
                  </a:lnTo>
                  <a:cubicBezTo>
                    <a:pt x="1386" y="7150"/>
                    <a:pt x="1231" y="6961"/>
                    <a:pt x="1695" y="6033"/>
                  </a:cubicBezTo>
                  <a:cubicBezTo>
                    <a:pt x="2159" y="5087"/>
                    <a:pt x="2331" y="4365"/>
                    <a:pt x="2331" y="4365"/>
                  </a:cubicBezTo>
                  <a:cubicBezTo>
                    <a:pt x="2331" y="4365"/>
                    <a:pt x="2778" y="4365"/>
                    <a:pt x="2847" y="4279"/>
                  </a:cubicBezTo>
                  <a:cubicBezTo>
                    <a:pt x="2881" y="4228"/>
                    <a:pt x="2452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9" y="3166"/>
                    <a:pt x="2523" y="3166"/>
                  </a:cubicBezTo>
                  <a:cubicBezTo>
                    <a:pt x="2682" y="3166"/>
                    <a:pt x="3009" y="3235"/>
                    <a:pt x="3138" y="3235"/>
                  </a:cubicBezTo>
                  <a:cubicBezTo>
                    <a:pt x="3176" y="3235"/>
                    <a:pt x="3197" y="3229"/>
                    <a:pt x="3191" y="3213"/>
                  </a:cubicBezTo>
                  <a:cubicBezTo>
                    <a:pt x="3105" y="2887"/>
                    <a:pt x="2400" y="2388"/>
                    <a:pt x="2366" y="2164"/>
                  </a:cubicBezTo>
                  <a:cubicBezTo>
                    <a:pt x="2348" y="1941"/>
                    <a:pt x="2159" y="1356"/>
                    <a:pt x="1850" y="737"/>
                  </a:cubicBezTo>
                  <a:cubicBezTo>
                    <a:pt x="1619" y="263"/>
                    <a:pt x="1399" y="13"/>
                    <a:pt x="1266" y="13"/>
                  </a:cubicBezTo>
                  <a:cubicBezTo>
                    <a:pt x="1230" y="13"/>
                    <a:pt x="1201" y="31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0"/>
            <p:cNvSpPr/>
            <p:nvPr/>
          </p:nvSpPr>
          <p:spPr>
            <a:xfrm>
              <a:off x="5302750" y="3765706"/>
              <a:ext cx="79850" cy="206650"/>
            </a:xfrm>
            <a:custGeom>
              <a:rect b="b" l="l" r="r" t="t"/>
              <a:pathLst>
                <a:path extrusionOk="0" h="8266" w="3194">
                  <a:moveTo>
                    <a:pt x="1059" y="0"/>
                  </a:moveTo>
                  <a:cubicBezTo>
                    <a:pt x="1028" y="0"/>
                    <a:pt x="992" y="15"/>
                    <a:pt x="955" y="57"/>
                  </a:cubicBezTo>
                  <a:cubicBezTo>
                    <a:pt x="852" y="178"/>
                    <a:pt x="388" y="1502"/>
                    <a:pt x="268" y="1966"/>
                  </a:cubicBezTo>
                  <a:cubicBezTo>
                    <a:pt x="165" y="2447"/>
                    <a:pt x="10" y="3187"/>
                    <a:pt x="10" y="3187"/>
                  </a:cubicBezTo>
                  <a:cubicBezTo>
                    <a:pt x="10" y="3187"/>
                    <a:pt x="182" y="3187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1"/>
                    <a:pt x="216" y="4184"/>
                  </a:cubicBezTo>
                  <a:cubicBezTo>
                    <a:pt x="216" y="4476"/>
                    <a:pt x="27" y="4854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399" y="5007"/>
                    <a:pt x="405" y="5009"/>
                  </a:cubicBezTo>
                  <a:cubicBezTo>
                    <a:pt x="491" y="5026"/>
                    <a:pt x="1076" y="6642"/>
                    <a:pt x="1076" y="6883"/>
                  </a:cubicBezTo>
                  <a:cubicBezTo>
                    <a:pt x="1093" y="7107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0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8"/>
                  </a:cubicBezTo>
                  <a:cubicBezTo>
                    <a:pt x="2400" y="8207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78" y="6023"/>
                  </a:cubicBezTo>
                  <a:cubicBezTo>
                    <a:pt x="2159" y="5078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29" y="4287"/>
                  </a:cubicBezTo>
                  <a:cubicBezTo>
                    <a:pt x="2881" y="4235"/>
                    <a:pt x="2451" y="3719"/>
                    <a:pt x="2434" y="3634"/>
                  </a:cubicBezTo>
                  <a:cubicBezTo>
                    <a:pt x="2417" y="3548"/>
                    <a:pt x="2434" y="3290"/>
                    <a:pt x="2434" y="3187"/>
                  </a:cubicBezTo>
                  <a:cubicBezTo>
                    <a:pt x="2434" y="3171"/>
                    <a:pt x="2459" y="3165"/>
                    <a:pt x="2500" y="3165"/>
                  </a:cubicBezTo>
                  <a:cubicBezTo>
                    <a:pt x="2645" y="3165"/>
                    <a:pt x="2994" y="3242"/>
                    <a:pt x="3133" y="3242"/>
                  </a:cubicBezTo>
                  <a:cubicBezTo>
                    <a:pt x="3171" y="3242"/>
                    <a:pt x="3194" y="3236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49" y="745"/>
                  </a:cubicBezTo>
                  <a:cubicBezTo>
                    <a:pt x="1607" y="261"/>
                    <a:pt x="1386" y="18"/>
                    <a:pt x="1260" y="18"/>
                  </a:cubicBezTo>
                  <a:cubicBezTo>
                    <a:pt x="1225" y="18"/>
                    <a:pt x="1198" y="37"/>
                    <a:pt x="1179" y="75"/>
                  </a:cubicBezTo>
                  <a:cubicBezTo>
                    <a:pt x="1179" y="75"/>
                    <a:pt x="1129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0"/>
            <p:cNvSpPr/>
            <p:nvPr/>
          </p:nvSpPr>
          <p:spPr>
            <a:xfrm>
              <a:off x="6112550" y="3525281"/>
              <a:ext cx="79850" cy="206700"/>
            </a:xfrm>
            <a:custGeom>
              <a:rect b="b" l="l" r="r" t="t"/>
              <a:pathLst>
                <a:path extrusionOk="0" h="8268" w="3194">
                  <a:moveTo>
                    <a:pt x="1043" y="0"/>
                  </a:moveTo>
                  <a:cubicBezTo>
                    <a:pt x="1014" y="0"/>
                    <a:pt x="984" y="12"/>
                    <a:pt x="955" y="46"/>
                  </a:cubicBezTo>
                  <a:cubicBezTo>
                    <a:pt x="852" y="184"/>
                    <a:pt x="371" y="1490"/>
                    <a:pt x="268" y="1972"/>
                  </a:cubicBezTo>
                  <a:cubicBezTo>
                    <a:pt x="147" y="2453"/>
                    <a:pt x="10" y="3193"/>
                    <a:pt x="10" y="3193"/>
                  </a:cubicBezTo>
                  <a:cubicBezTo>
                    <a:pt x="10" y="3193"/>
                    <a:pt x="182" y="3193"/>
                    <a:pt x="233" y="3072"/>
                  </a:cubicBezTo>
                  <a:lnTo>
                    <a:pt x="233" y="3072"/>
                  </a:lnTo>
                  <a:cubicBezTo>
                    <a:pt x="233" y="3072"/>
                    <a:pt x="233" y="3898"/>
                    <a:pt x="216" y="4173"/>
                  </a:cubicBezTo>
                  <a:cubicBezTo>
                    <a:pt x="216" y="4465"/>
                    <a:pt x="27" y="4860"/>
                    <a:pt x="10" y="5032"/>
                  </a:cubicBezTo>
                  <a:cubicBezTo>
                    <a:pt x="0" y="5078"/>
                    <a:pt x="17" y="5095"/>
                    <a:pt x="49" y="5095"/>
                  </a:cubicBezTo>
                  <a:cubicBezTo>
                    <a:pt x="126" y="5095"/>
                    <a:pt x="294" y="4994"/>
                    <a:pt x="381" y="4994"/>
                  </a:cubicBezTo>
                  <a:cubicBezTo>
                    <a:pt x="390" y="4994"/>
                    <a:pt x="398" y="4995"/>
                    <a:pt x="405" y="4998"/>
                  </a:cubicBezTo>
                  <a:cubicBezTo>
                    <a:pt x="491" y="5032"/>
                    <a:pt x="1076" y="6648"/>
                    <a:pt x="1076" y="6872"/>
                  </a:cubicBezTo>
                  <a:cubicBezTo>
                    <a:pt x="1093" y="7113"/>
                    <a:pt x="508" y="8041"/>
                    <a:pt x="474" y="8213"/>
                  </a:cubicBezTo>
                  <a:cubicBezTo>
                    <a:pt x="464" y="8247"/>
                    <a:pt x="476" y="8261"/>
                    <a:pt x="505" y="8261"/>
                  </a:cubicBezTo>
                  <a:cubicBezTo>
                    <a:pt x="621" y="8261"/>
                    <a:pt x="1003" y="8041"/>
                    <a:pt x="1265" y="8041"/>
                  </a:cubicBezTo>
                  <a:cubicBezTo>
                    <a:pt x="1274" y="8040"/>
                    <a:pt x="1284" y="8040"/>
                    <a:pt x="1294" y="8040"/>
                  </a:cubicBezTo>
                  <a:cubicBezTo>
                    <a:pt x="1588" y="8040"/>
                    <a:pt x="2066" y="8267"/>
                    <a:pt x="2233" y="8267"/>
                  </a:cubicBezTo>
                  <a:cubicBezTo>
                    <a:pt x="2244" y="8267"/>
                    <a:pt x="2254" y="8267"/>
                    <a:pt x="2262" y="8265"/>
                  </a:cubicBezTo>
                  <a:cubicBezTo>
                    <a:pt x="2399" y="8213"/>
                    <a:pt x="1368" y="7147"/>
                    <a:pt x="1368" y="7147"/>
                  </a:cubicBezTo>
                  <a:cubicBezTo>
                    <a:pt x="1368" y="7147"/>
                    <a:pt x="1213" y="6958"/>
                    <a:pt x="1677" y="6029"/>
                  </a:cubicBezTo>
                  <a:cubicBezTo>
                    <a:pt x="2142" y="5084"/>
                    <a:pt x="2313" y="4362"/>
                    <a:pt x="2313" y="4362"/>
                  </a:cubicBezTo>
                  <a:cubicBezTo>
                    <a:pt x="2313" y="4362"/>
                    <a:pt x="2761" y="4362"/>
                    <a:pt x="2829" y="4276"/>
                  </a:cubicBezTo>
                  <a:cubicBezTo>
                    <a:pt x="2881" y="4224"/>
                    <a:pt x="2451" y="3726"/>
                    <a:pt x="2434" y="3622"/>
                  </a:cubicBezTo>
                  <a:cubicBezTo>
                    <a:pt x="2399" y="3536"/>
                    <a:pt x="2434" y="3279"/>
                    <a:pt x="2434" y="3193"/>
                  </a:cubicBezTo>
                  <a:cubicBezTo>
                    <a:pt x="2434" y="3176"/>
                    <a:pt x="2463" y="3170"/>
                    <a:pt x="2510" y="3170"/>
                  </a:cubicBezTo>
                  <a:cubicBezTo>
                    <a:pt x="2657" y="3170"/>
                    <a:pt x="2981" y="3233"/>
                    <a:pt x="3123" y="3233"/>
                  </a:cubicBezTo>
                  <a:cubicBezTo>
                    <a:pt x="3167" y="3233"/>
                    <a:pt x="3194" y="3226"/>
                    <a:pt x="3190" y="3210"/>
                  </a:cubicBezTo>
                  <a:cubicBezTo>
                    <a:pt x="3104" y="2883"/>
                    <a:pt x="2382" y="2384"/>
                    <a:pt x="2365" y="2161"/>
                  </a:cubicBezTo>
                  <a:cubicBezTo>
                    <a:pt x="2331" y="1937"/>
                    <a:pt x="2159" y="1353"/>
                    <a:pt x="1849" y="751"/>
                  </a:cubicBezTo>
                  <a:cubicBezTo>
                    <a:pt x="1609" y="270"/>
                    <a:pt x="1389" y="18"/>
                    <a:pt x="1263" y="18"/>
                  </a:cubicBezTo>
                  <a:cubicBezTo>
                    <a:pt x="1226" y="18"/>
                    <a:pt x="1198" y="38"/>
                    <a:pt x="1179" y="81"/>
                  </a:cubicBezTo>
                  <a:cubicBezTo>
                    <a:pt x="1179" y="81"/>
                    <a:pt x="1116" y="0"/>
                    <a:pt x="104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0"/>
            <p:cNvSpPr/>
            <p:nvPr/>
          </p:nvSpPr>
          <p:spPr>
            <a:xfrm>
              <a:off x="5591600" y="1342910"/>
              <a:ext cx="79850" cy="206800"/>
            </a:xfrm>
            <a:custGeom>
              <a:rect b="b" l="l" r="r" t="t"/>
              <a:pathLst>
                <a:path extrusionOk="0" h="8272" w="3194">
                  <a:moveTo>
                    <a:pt x="1058" y="1"/>
                  </a:moveTo>
                  <a:cubicBezTo>
                    <a:pt x="1027" y="1"/>
                    <a:pt x="992" y="13"/>
                    <a:pt x="955" y="50"/>
                  </a:cubicBezTo>
                  <a:cubicBezTo>
                    <a:pt x="852" y="188"/>
                    <a:pt x="371" y="1494"/>
                    <a:pt x="267" y="1976"/>
                  </a:cubicBezTo>
                  <a:cubicBezTo>
                    <a:pt x="147" y="2440"/>
                    <a:pt x="10" y="3196"/>
                    <a:pt x="10" y="3196"/>
                  </a:cubicBezTo>
                  <a:cubicBezTo>
                    <a:pt x="10" y="3196"/>
                    <a:pt x="181" y="3196"/>
                    <a:pt x="233" y="3076"/>
                  </a:cubicBezTo>
                  <a:lnTo>
                    <a:pt x="233" y="3076"/>
                  </a:lnTo>
                  <a:cubicBezTo>
                    <a:pt x="233" y="3076"/>
                    <a:pt x="233" y="3884"/>
                    <a:pt x="216" y="4176"/>
                  </a:cubicBezTo>
                  <a:cubicBezTo>
                    <a:pt x="216" y="4469"/>
                    <a:pt x="27" y="4864"/>
                    <a:pt x="10" y="5036"/>
                  </a:cubicBezTo>
                  <a:cubicBezTo>
                    <a:pt x="0" y="5082"/>
                    <a:pt x="17" y="5099"/>
                    <a:pt x="49" y="5099"/>
                  </a:cubicBezTo>
                  <a:cubicBezTo>
                    <a:pt x="126" y="5099"/>
                    <a:pt x="294" y="4998"/>
                    <a:pt x="381" y="4998"/>
                  </a:cubicBezTo>
                  <a:cubicBezTo>
                    <a:pt x="390" y="4998"/>
                    <a:pt x="398" y="4999"/>
                    <a:pt x="405" y="5002"/>
                  </a:cubicBezTo>
                  <a:cubicBezTo>
                    <a:pt x="491" y="5036"/>
                    <a:pt x="1076" y="6652"/>
                    <a:pt x="1076" y="6876"/>
                  </a:cubicBezTo>
                  <a:cubicBezTo>
                    <a:pt x="1093" y="7116"/>
                    <a:pt x="508" y="8045"/>
                    <a:pt x="474" y="8217"/>
                  </a:cubicBezTo>
                  <a:cubicBezTo>
                    <a:pt x="463" y="8251"/>
                    <a:pt x="476" y="8265"/>
                    <a:pt x="505" y="8265"/>
                  </a:cubicBezTo>
                  <a:cubicBezTo>
                    <a:pt x="621" y="8265"/>
                    <a:pt x="1003" y="8045"/>
                    <a:pt x="1265" y="8045"/>
                  </a:cubicBezTo>
                  <a:cubicBezTo>
                    <a:pt x="1274" y="8044"/>
                    <a:pt x="1284" y="8044"/>
                    <a:pt x="1293" y="8044"/>
                  </a:cubicBezTo>
                  <a:cubicBezTo>
                    <a:pt x="1588" y="8044"/>
                    <a:pt x="2066" y="8271"/>
                    <a:pt x="2233" y="8271"/>
                  </a:cubicBezTo>
                  <a:cubicBezTo>
                    <a:pt x="2244" y="8271"/>
                    <a:pt x="2254" y="8270"/>
                    <a:pt x="2262" y="8268"/>
                  </a:cubicBezTo>
                  <a:cubicBezTo>
                    <a:pt x="2399" y="8217"/>
                    <a:pt x="1368" y="7151"/>
                    <a:pt x="1368" y="7151"/>
                  </a:cubicBezTo>
                  <a:cubicBezTo>
                    <a:pt x="1368" y="7151"/>
                    <a:pt x="1213" y="6962"/>
                    <a:pt x="1677" y="6033"/>
                  </a:cubicBezTo>
                  <a:cubicBezTo>
                    <a:pt x="2141" y="5088"/>
                    <a:pt x="2313" y="4365"/>
                    <a:pt x="2313" y="4365"/>
                  </a:cubicBezTo>
                  <a:cubicBezTo>
                    <a:pt x="2313" y="4365"/>
                    <a:pt x="2760" y="4348"/>
                    <a:pt x="2829" y="4279"/>
                  </a:cubicBezTo>
                  <a:cubicBezTo>
                    <a:pt x="2881" y="4228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5"/>
                    <a:pt x="2468" y="3167"/>
                    <a:pt x="2521" y="3167"/>
                  </a:cubicBezTo>
                  <a:cubicBezTo>
                    <a:pt x="2677" y="3167"/>
                    <a:pt x="2999" y="3235"/>
                    <a:pt x="3131" y="3235"/>
                  </a:cubicBezTo>
                  <a:cubicBezTo>
                    <a:pt x="3171" y="3235"/>
                    <a:pt x="3193" y="3229"/>
                    <a:pt x="3190" y="3213"/>
                  </a:cubicBezTo>
                  <a:cubicBezTo>
                    <a:pt x="3104" y="2887"/>
                    <a:pt x="2399" y="2388"/>
                    <a:pt x="2365" y="2165"/>
                  </a:cubicBezTo>
                  <a:cubicBezTo>
                    <a:pt x="2331" y="1941"/>
                    <a:pt x="2159" y="1357"/>
                    <a:pt x="1849" y="738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7" y="30"/>
                    <a:pt x="1179" y="67"/>
                  </a:cubicBezTo>
                  <a:cubicBezTo>
                    <a:pt x="1179" y="67"/>
                    <a:pt x="1129" y="1"/>
                    <a:pt x="1058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0"/>
            <p:cNvSpPr/>
            <p:nvPr/>
          </p:nvSpPr>
          <p:spPr>
            <a:xfrm>
              <a:off x="5731825" y="3630261"/>
              <a:ext cx="79825" cy="206775"/>
            </a:xfrm>
            <a:custGeom>
              <a:rect b="b" l="l" r="r" t="t"/>
              <a:pathLst>
                <a:path extrusionOk="0" h="8271" w="3193">
                  <a:moveTo>
                    <a:pt x="1063" y="0"/>
                  </a:moveTo>
                  <a:cubicBezTo>
                    <a:pt x="1033" y="0"/>
                    <a:pt x="1000" y="13"/>
                    <a:pt x="968" y="49"/>
                  </a:cubicBezTo>
                  <a:cubicBezTo>
                    <a:pt x="848" y="187"/>
                    <a:pt x="384" y="1494"/>
                    <a:pt x="281" y="1975"/>
                  </a:cubicBezTo>
                  <a:cubicBezTo>
                    <a:pt x="160" y="2439"/>
                    <a:pt x="6" y="3196"/>
                    <a:pt x="6" y="3196"/>
                  </a:cubicBezTo>
                  <a:cubicBezTo>
                    <a:pt x="6" y="3196"/>
                    <a:pt x="195" y="3196"/>
                    <a:pt x="246" y="3075"/>
                  </a:cubicBezTo>
                  <a:lnTo>
                    <a:pt x="246" y="3075"/>
                  </a:lnTo>
                  <a:cubicBezTo>
                    <a:pt x="246" y="3076"/>
                    <a:pt x="229" y="3884"/>
                    <a:pt x="229" y="4176"/>
                  </a:cubicBezTo>
                  <a:cubicBezTo>
                    <a:pt x="212" y="4468"/>
                    <a:pt x="40" y="4864"/>
                    <a:pt x="6" y="5035"/>
                  </a:cubicBezTo>
                  <a:cubicBezTo>
                    <a:pt x="1" y="5082"/>
                    <a:pt x="21" y="5098"/>
                    <a:pt x="55" y="5098"/>
                  </a:cubicBezTo>
                  <a:cubicBezTo>
                    <a:pt x="139" y="5098"/>
                    <a:pt x="307" y="4998"/>
                    <a:pt x="394" y="4998"/>
                  </a:cubicBezTo>
                  <a:cubicBezTo>
                    <a:pt x="403" y="4998"/>
                    <a:pt x="411" y="4999"/>
                    <a:pt x="418" y="5001"/>
                  </a:cubicBezTo>
                  <a:cubicBezTo>
                    <a:pt x="504" y="5035"/>
                    <a:pt x="1089" y="6652"/>
                    <a:pt x="1089" y="6875"/>
                  </a:cubicBezTo>
                  <a:cubicBezTo>
                    <a:pt x="1089" y="7116"/>
                    <a:pt x="521" y="8044"/>
                    <a:pt x="470" y="8216"/>
                  </a:cubicBezTo>
                  <a:cubicBezTo>
                    <a:pt x="459" y="8251"/>
                    <a:pt x="472" y="8264"/>
                    <a:pt x="501" y="8264"/>
                  </a:cubicBezTo>
                  <a:cubicBezTo>
                    <a:pt x="617" y="8264"/>
                    <a:pt x="999" y="8044"/>
                    <a:pt x="1261" y="8044"/>
                  </a:cubicBezTo>
                  <a:cubicBezTo>
                    <a:pt x="1271" y="8044"/>
                    <a:pt x="1281" y="8043"/>
                    <a:pt x="1291" y="8043"/>
                  </a:cubicBezTo>
                  <a:cubicBezTo>
                    <a:pt x="1600" y="8043"/>
                    <a:pt x="2079" y="8271"/>
                    <a:pt x="2247" y="8271"/>
                  </a:cubicBezTo>
                  <a:cubicBezTo>
                    <a:pt x="2257" y="8271"/>
                    <a:pt x="2267" y="8270"/>
                    <a:pt x="2275" y="8268"/>
                  </a:cubicBezTo>
                  <a:cubicBezTo>
                    <a:pt x="2395" y="8216"/>
                    <a:pt x="1381" y="7150"/>
                    <a:pt x="1381" y="7150"/>
                  </a:cubicBezTo>
                  <a:cubicBezTo>
                    <a:pt x="1381" y="7150"/>
                    <a:pt x="1226" y="6961"/>
                    <a:pt x="1690" y="6033"/>
                  </a:cubicBezTo>
                  <a:cubicBezTo>
                    <a:pt x="2155" y="5087"/>
                    <a:pt x="2327" y="4365"/>
                    <a:pt x="2327" y="4365"/>
                  </a:cubicBezTo>
                  <a:cubicBezTo>
                    <a:pt x="2327" y="4365"/>
                    <a:pt x="2774" y="4348"/>
                    <a:pt x="2842" y="4279"/>
                  </a:cubicBezTo>
                  <a:cubicBezTo>
                    <a:pt x="2894" y="4227"/>
                    <a:pt x="2464" y="3729"/>
                    <a:pt x="2430" y="3626"/>
                  </a:cubicBezTo>
                  <a:cubicBezTo>
                    <a:pt x="2413" y="3540"/>
                    <a:pt x="2430" y="3282"/>
                    <a:pt x="2430" y="3196"/>
                  </a:cubicBezTo>
                  <a:cubicBezTo>
                    <a:pt x="2430" y="3174"/>
                    <a:pt x="2464" y="3166"/>
                    <a:pt x="2519" y="3166"/>
                  </a:cubicBezTo>
                  <a:cubicBezTo>
                    <a:pt x="2678" y="3166"/>
                    <a:pt x="3005" y="3235"/>
                    <a:pt x="3134" y="3235"/>
                  </a:cubicBezTo>
                  <a:cubicBezTo>
                    <a:pt x="3172" y="3235"/>
                    <a:pt x="3192" y="3229"/>
                    <a:pt x="3186" y="3213"/>
                  </a:cubicBezTo>
                  <a:cubicBezTo>
                    <a:pt x="3100" y="2886"/>
                    <a:pt x="2395" y="2388"/>
                    <a:pt x="2378" y="2164"/>
                  </a:cubicBezTo>
                  <a:cubicBezTo>
                    <a:pt x="2344" y="1941"/>
                    <a:pt x="2155" y="1356"/>
                    <a:pt x="1862" y="737"/>
                  </a:cubicBezTo>
                  <a:cubicBezTo>
                    <a:pt x="1620" y="253"/>
                    <a:pt x="1399" y="11"/>
                    <a:pt x="1273" y="11"/>
                  </a:cubicBezTo>
                  <a:cubicBezTo>
                    <a:pt x="1238" y="11"/>
                    <a:pt x="1211" y="29"/>
                    <a:pt x="1192" y="67"/>
                  </a:cubicBezTo>
                  <a:cubicBezTo>
                    <a:pt x="1192" y="67"/>
                    <a:pt x="1134" y="0"/>
                    <a:pt x="106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0"/>
            <p:cNvSpPr/>
            <p:nvPr/>
          </p:nvSpPr>
          <p:spPr>
            <a:xfrm>
              <a:off x="5733425" y="4568301"/>
              <a:ext cx="79875" cy="206625"/>
            </a:xfrm>
            <a:custGeom>
              <a:rect b="b" l="l" r="r" t="t"/>
              <a:pathLst>
                <a:path extrusionOk="0" h="8265" w="3195">
                  <a:moveTo>
                    <a:pt x="1060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3" y="177"/>
                    <a:pt x="389" y="1501"/>
                    <a:pt x="268" y="1966"/>
                  </a:cubicBezTo>
                  <a:cubicBezTo>
                    <a:pt x="165" y="2447"/>
                    <a:pt x="10" y="3186"/>
                    <a:pt x="10" y="3186"/>
                  </a:cubicBezTo>
                  <a:cubicBezTo>
                    <a:pt x="10" y="3186"/>
                    <a:pt x="182" y="3186"/>
                    <a:pt x="251" y="3083"/>
                  </a:cubicBezTo>
                  <a:lnTo>
                    <a:pt x="251" y="3083"/>
                  </a:lnTo>
                  <a:cubicBezTo>
                    <a:pt x="251" y="3083"/>
                    <a:pt x="234" y="3891"/>
                    <a:pt x="217" y="4183"/>
                  </a:cubicBezTo>
                  <a:cubicBezTo>
                    <a:pt x="217" y="4459"/>
                    <a:pt x="45" y="4854"/>
                    <a:pt x="10" y="5026"/>
                  </a:cubicBezTo>
                  <a:cubicBezTo>
                    <a:pt x="0" y="5080"/>
                    <a:pt x="21" y="5099"/>
                    <a:pt x="58" y="5099"/>
                  </a:cubicBezTo>
                  <a:cubicBezTo>
                    <a:pt x="146" y="5099"/>
                    <a:pt x="326" y="4991"/>
                    <a:pt x="396" y="4991"/>
                  </a:cubicBezTo>
                  <a:cubicBezTo>
                    <a:pt x="399" y="4991"/>
                    <a:pt x="403" y="4991"/>
                    <a:pt x="406" y="4992"/>
                  </a:cubicBezTo>
                  <a:cubicBezTo>
                    <a:pt x="509" y="5026"/>
                    <a:pt x="1076" y="6642"/>
                    <a:pt x="1093" y="6883"/>
                  </a:cubicBezTo>
                  <a:cubicBezTo>
                    <a:pt x="1093" y="7106"/>
                    <a:pt x="526" y="8035"/>
                    <a:pt x="474" y="8207"/>
                  </a:cubicBezTo>
                  <a:cubicBezTo>
                    <a:pt x="464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5" y="8035"/>
                  </a:cubicBezTo>
                  <a:cubicBezTo>
                    <a:pt x="1275" y="8034"/>
                    <a:pt x="1284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0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31" y="6969"/>
                    <a:pt x="1695" y="6023"/>
                  </a:cubicBezTo>
                  <a:cubicBezTo>
                    <a:pt x="2159" y="5077"/>
                    <a:pt x="2331" y="4355"/>
                    <a:pt x="2331" y="4355"/>
                  </a:cubicBezTo>
                  <a:cubicBezTo>
                    <a:pt x="2331" y="4355"/>
                    <a:pt x="2778" y="4355"/>
                    <a:pt x="2847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7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0" y="3163"/>
                  </a:cubicBezTo>
                  <a:cubicBezTo>
                    <a:pt x="2658" y="3163"/>
                    <a:pt x="2982" y="3226"/>
                    <a:pt x="3123" y="3226"/>
                  </a:cubicBezTo>
                  <a:cubicBezTo>
                    <a:pt x="3168" y="3226"/>
                    <a:pt x="3194" y="3220"/>
                    <a:pt x="3191" y="3203"/>
                  </a:cubicBezTo>
                  <a:cubicBezTo>
                    <a:pt x="3105" y="2877"/>
                    <a:pt x="2400" y="2395"/>
                    <a:pt x="2366" y="2172"/>
                  </a:cubicBezTo>
                  <a:cubicBezTo>
                    <a:pt x="2349" y="1931"/>
                    <a:pt x="2159" y="1347"/>
                    <a:pt x="1850" y="745"/>
                  </a:cubicBezTo>
                  <a:cubicBezTo>
                    <a:pt x="1623" y="264"/>
                    <a:pt x="1406" y="11"/>
                    <a:pt x="1272" y="11"/>
                  </a:cubicBezTo>
                  <a:cubicBezTo>
                    <a:pt x="1234" y="11"/>
                    <a:pt x="1202" y="32"/>
                    <a:pt x="1179" y="74"/>
                  </a:cubicBezTo>
                  <a:cubicBezTo>
                    <a:pt x="1179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0"/>
            <p:cNvSpPr/>
            <p:nvPr/>
          </p:nvSpPr>
          <p:spPr>
            <a:xfrm>
              <a:off x="5355300" y="2414625"/>
              <a:ext cx="80175" cy="206650"/>
            </a:xfrm>
            <a:custGeom>
              <a:rect b="b" l="l" r="r" t="t"/>
              <a:pathLst>
                <a:path extrusionOk="0" h="8266" w="3207">
                  <a:moveTo>
                    <a:pt x="1064" y="1"/>
                  </a:moveTo>
                  <a:cubicBezTo>
                    <a:pt x="1033" y="1"/>
                    <a:pt x="1000" y="15"/>
                    <a:pt x="968" y="58"/>
                  </a:cubicBezTo>
                  <a:cubicBezTo>
                    <a:pt x="848" y="178"/>
                    <a:pt x="384" y="1502"/>
                    <a:pt x="280" y="1966"/>
                  </a:cubicBezTo>
                  <a:cubicBezTo>
                    <a:pt x="160" y="2447"/>
                    <a:pt x="5" y="3187"/>
                    <a:pt x="5" y="3187"/>
                  </a:cubicBezTo>
                  <a:cubicBezTo>
                    <a:pt x="5" y="3187"/>
                    <a:pt x="194" y="3187"/>
                    <a:pt x="246" y="3084"/>
                  </a:cubicBezTo>
                  <a:lnTo>
                    <a:pt x="246" y="3084"/>
                  </a:lnTo>
                  <a:cubicBezTo>
                    <a:pt x="246" y="3084"/>
                    <a:pt x="246" y="3892"/>
                    <a:pt x="229" y="4184"/>
                  </a:cubicBezTo>
                  <a:cubicBezTo>
                    <a:pt x="212" y="4476"/>
                    <a:pt x="40" y="4855"/>
                    <a:pt x="5" y="5044"/>
                  </a:cubicBezTo>
                  <a:cubicBezTo>
                    <a:pt x="1" y="5090"/>
                    <a:pt x="21" y="5106"/>
                    <a:pt x="55" y="5106"/>
                  </a:cubicBezTo>
                  <a:cubicBezTo>
                    <a:pt x="139" y="5106"/>
                    <a:pt x="307" y="5006"/>
                    <a:pt x="394" y="5006"/>
                  </a:cubicBezTo>
                  <a:cubicBezTo>
                    <a:pt x="403" y="5006"/>
                    <a:pt x="411" y="5007"/>
                    <a:pt x="418" y="5009"/>
                  </a:cubicBezTo>
                  <a:cubicBezTo>
                    <a:pt x="504" y="5026"/>
                    <a:pt x="1089" y="6643"/>
                    <a:pt x="1089" y="6883"/>
                  </a:cubicBezTo>
                  <a:cubicBezTo>
                    <a:pt x="1106" y="7107"/>
                    <a:pt x="521" y="8052"/>
                    <a:pt x="470" y="8207"/>
                  </a:cubicBezTo>
                  <a:cubicBezTo>
                    <a:pt x="462" y="8243"/>
                    <a:pt x="478" y="8257"/>
                    <a:pt x="511" y="8257"/>
                  </a:cubicBezTo>
                  <a:cubicBezTo>
                    <a:pt x="634" y="8257"/>
                    <a:pt x="1001" y="8049"/>
                    <a:pt x="1260" y="8035"/>
                  </a:cubicBezTo>
                  <a:cubicBezTo>
                    <a:pt x="1559" y="8035"/>
                    <a:pt x="2045" y="8265"/>
                    <a:pt x="2231" y="8265"/>
                  </a:cubicBezTo>
                  <a:cubicBezTo>
                    <a:pt x="2248" y="8265"/>
                    <a:pt x="2263" y="8263"/>
                    <a:pt x="2275" y="8259"/>
                  </a:cubicBezTo>
                  <a:cubicBezTo>
                    <a:pt x="2395" y="8207"/>
                    <a:pt x="1381" y="7141"/>
                    <a:pt x="1381" y="7141"/>
                  </a:cubicBezTo>
                  <a:cubicBezTo>
                    <a:pt x="1381" y="7141"/>
                    <a:pt x="1226" y="6969"/>
                    <a:pt x="1690" y="6024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2" y="4287"/>
                  </a:cubicBezTo>
                  <a:cubicBezTo>
                    <a:pt x="2894" y="4236"/>
                    <a:pt x="2464" y="3720"/>
                    <a:pt x="2447" y="3634"/>
                  </a:cubicBezTo>
                  <a:cubicBezTo>
                    <a:pt x="2412" y="3548"/>
                    <a:pt x="2447" y="3290"/>
                    <a:pt x="2447" y="3187"/>
                  </a:cubicBezTo>
                  <a:cubicBezTo>
                    <a:pt x="2447" y="3171"/>
                    <a:pt x="2472" y="3165"/>
                    <a:pt x="2512" y="3165"/>
                  </a:cubicBezTo>
                  <a:cubicBezTo>
                    <a:pt x="2658" y="3165"/>
                    <a:pt x="3007" y="3243"/>
                    <a:pt x="3145" y="3243"/>
                  </a:cubicBezTo>
                  <a:cubicBezTo>
                    <a:pt x="3184" y="3243"/>
                    <a:pt x="3206" y="3237"/>
                    <a:pt x="3203" y="3221"/>
                  </a:cubicBezTo>
                  <a:cubicBezTo>
                    <a:pt x="3117" y="2877"/>
                    <a:pt x="2395" y="2396"/>
                    <a:pt x="2378" y="2172"/>
                  </a:cubicBezTo>
                  <a:cubicBezTo>
                    <a:pt x="2344" y="1949"/>
                    <a:pt x="2172" y="1364"/>
                    <a:pt x="1862" y="745"/>
                  </a:cubicBezTo>
                  <a:cubicBezTo>
                    <a:pt x="1620" y="261"/>
                    <a:pt x="1399" y="19"/>
                    <a:pt x="1273" y="19"/>
                  </a:cubicBezTo>
                  <a:cubicBezTo>
                    <a:pt x="1238" y="19"/>
                    <a:pt x="1210" y="37"/>
                    <a:pt x="1192" y="75"/>
                  </a:cubicBezTo>
                  <a:cubicBezTo>
                    <a:pt x="1192" y="75"/>
                    <a:pt x="1134" y="1"/>
                    <a:pt x="1064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20000" y="1215750"/>
            <a:ext cx="47757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68" name="Google Shape;1068;p31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9" name="Google Shape;1069;p31"/>
          <p:cNvGrpSpPr/>
          <p:nvPr/>
        </p:nvGrpSpPr>
        <p:grpSpPr>
          <a:xfrm>
            <a:off x="8499761" y="2784639"/>
            <a:ext cx="2959976" cy="3546134"/>
            <a:chOff x="6260362" y="1343303"/>
            <a:chExt cx="3262760" cy="3908878"/>
          </a:xfrm>
        </p:grpSpPr>
        <p:sp>
          <p:nvSpPr>
            <p:cNvPr id="1070" name="Google Shape;1070;p31"/>
            <p:cNvSpPr/>
            <p:nvPr/>
          </p:nvSpPr>
          <p:spPr>
            <a:xfrm>
              <a:off x="6260362" y="3282812"/>
              <a:ext cx="3262760" cy="1969369"/>
            </a:xfrm>
            <a:custGeom>
              <a:rect b="b" l="l" r="r" t="t"/>
              <a:pathLst>
                <a:path extrusionOk="0" h="27304" w="45236">
                  <a:moveTo>
                    <a:pt x="29143" y="1"/>
                  </a:moveTo>
                  <a:lnTo>
                    <a:pt x="29109" y="121"/>
                  </a:lnTo>
                  <a:lnTo>
                    <a:pt x="8099" y="121"/>
                  </a:lnTo>
                  <a:cubicBezTo>
                    <a:pt x="7824" y="138"/>
                    <a:pt x="7291" y="172"/>
                    <a:pt x="7291" y="172"/>
                  </a:cubicBezTo>
                  <a:lnTo>
                    <a:pt x="654" y="172"/>
                  </a:lnTo>
                  <a:lnTo>
                    <a:pt x="1" y="138"/>
                  </a:lnTo>
                  <a:lnTo>
                    <a:pt x="620" y="2855"/>
                  </a:lnTo>
                  <a:lnTo>
                    <a:pt x="620" y="2837"/>
                  </a:lnTo>
                  <a:lnTo>
                    <a:pt x="1049" y="3078"/>
                  </a:lnTo>
                  <a:lnTo>
                    <a:pt x="3714" y="4471"/>
                  </a:lnTo>
                  <a:lnTo>
                    <a:pt x="4265" y="9130"/>
                  </a:lnTo>
                  <a:lnTo>
                    <a:pt x="4265" y="9147"/>
                  </a:lnTo>
                  <a:cubicBezTo>
                    <a:pt x="4282" y="9199"/>
                    <a:pt x="4299" y="9268"/>
                    <a:pt x="4316" y="9302"/>
                  </a:cubicBezTo>
                  <a:lnTo>
                    <a:pt x="4282" y="9182"/>
                  </a:lnTo>
                  <a:lnTo>
                    <a:pt x="5778" y="12397"/>
                  </a:lnTo>
                  <a:lnTo>
                    <a:pt x="5778" y="17967"/>
                  </a:lnTo>
                  <a:cubicBezTo>
                    <a:pt x="5778" y="17967"/>
                    <a:pt x="5778" y="17985"/>
                    <a:pt x="5795" y="18002"/>
                  </a:cubicBezTo>
                  <a:cubicBezTo>
                    <a:pt x="6035" y="18260"/>
                    <a:pt x="8219" y="19360"/>
                    <a:pt x="8632" y="19566"/>
                  </a:cubicBezTo>
                  <a:lnTo>
                    <a:pt x="8666" y="19601"/>
                  </a:lnTo>
                  <a:lnTo>
                    <a:pt x="8700" y="19601"/>
                  </a:lnTo>
                  <a:lnTo>
                    <a:pt x="8718" y="19704"/>
                  </a:lnTo>
                  <a:lnTo>
                    <a:pt x="8752" y="19807"/>
                  </a:lnTo>
                  <a:lnTo>
                    <a:pt x="8786" y="19876"/>
                  </a:lnTo>
                  <a:lnTo>
                    <a:pt x="8821" y="20013"/>
                  </a:lnTo>
                  <a:lnTo>
                    <a:pt x="8872" y="20168"/>
                  </a:lnTo>
                  <a:cubicBezTo>
                    <a:pt x="8941" y="20374"/>
                    <a:pt x="9010" y="20564"/>
                    <a:pt x="9044" y="20615"/>
                  </a:cubicBezTo>
                  <a:lnTo>
                    <a:pt x="9044" y="20649"/>
                  </a:lnTo>
                  <a:lnTo>
                    <a:pt x="10454" y="21182"/>
                  </a:lnTo>
                  <a:lnTo>
                    <a:pt x="11193" y="21475"/>
                  </a:lnTo>
                  <a:lnTo>
                    <a:pt x="11572" y="22334"/>
                  </a:lnTo>
                  <a:lnTo>
                    <a:pt x="13463" y="23486"/>
                  </a:lnTo>
                  <a:lnTo>
                    <a:pt x="13772" y="23418"/>
                  </a:lnTo>
                  <a:lnTo>
                    <a:pt x="15148" y="23108"/>
                  </a:lnTo>
                  <a:lnTo>
                    <a:pt x="15337" y="23847"/>
                  </a:lnTo>
                  <a:lnTo>
                    <a:pt x="15337" y="23865"/>
                  </a:lnTo>
                  <a:lnTo>
                    <a:pt x="15337" y="23882"/>
                  </a:lnTo>
                  <a:cubicBezTo>
                    <a:pt x="15354" y="23968"/>
                    <a:pt x="15371" y="24054"/>
                    <a:pt x="15388" y="24140"/>
                  </a:cubicBezTo>
                  <a:cubicBezTo>
                    <a:pt x="15406" y="24174"/>
                    <a:pt x="15406" y="24191"/>
                    <a:pt x="15423" y="24208"/>
                  </a:cubicBezTo>
                  <a:cubicBezTo>
                    <a:pt x="15423" y="24226"/>
                    <a:pt x="15423" y="24243"/>
                    <a:pt x="15440" y="24260"/>
                  </a:cubicBezTo>
                  <a:cubicBezTo>
                    <a:pt x="15440" y="24312"/>
                    <a:pt x="15457" y="24346"/>
                    <a:pt x="15474" y="24380"/>
                  </a:cubicBezTo>
                  <a:lnTo>
                    <a:pt x="15526" y="24552"/>
                  </a:lnTo>
                  <a:lnTo>
                    <a:pt x="17555" y="24982"/>
                  </a:lnTo>
                  <a:lnTo>
                    <a:pt x="17641" y="24999"/>
                  </a:lnTo>
                  <a:lnTo>
                    <a:pt x="17658" y="24999"/>
                  </a:lnTo>
                  <a:lnTo>
                    <a:pt x="19773" y="25481"/>
                  </a:lnTo>
                  <a:lnTo>
                    <a:pt x="23624" y="26650"/>
                  </a:lnTo>
                  <a:lnTo>
                    <a:pt x="25309" y="27149"/>
                  </a:lnTo>
                  <a:lnTo>
                    <a:pt x="25825" y="27303"/>
                  </a:lnTo>
                  <a:lnTo>
                    <a:pt x="26478" y="26753"/>
                  </a:lnTo>
                  <a:lnTo>
                    <a:pt x="27406" y="26839"/>
                  </a:lnTo>
                  <a:lnTo>
                    <a:pt x="28644" y="25773"/>
                  </a:lnTo>
                  <a:lnTo>
                    <a:pt x="30295" y="25997"/>
                  </a:lnTo>
                  <a:lnTo>
                    <a:pt x="30346" y="25928"/>
                  </a:lnTo>
                  <a:lnTo>
                    <a:pt x="30432" y="25825"/>
                  </a:lnTo>
                  <a:lnTo>
                    <a:pt x="30518" y="25739"/>
                  </a:lnTo>
                  <a:lnTo>
                    <a:pt x="31945" y="24140"/>
                  </a:lnTo>
                  <a:lnTo>
                    <a:pt x="32031" y="24037"/>
                  </a:lnTo>
                  <a:lnTo>
                    <a:pt x="32135" y="23916"/>
                  </a:lnTo>
                  <a:lnTo>
                    <a:pt x="32324" y="23710"/>
                  </a:lnTo>
                  <a:lnTo>
                    <a:pt x="32530" y="23486"/>
                  </a:lnTo>
                  <a:lnTo>
                    <a:pt x="32530" y="23469"/>
                  </a:lnTo>
                  <a:lnTo>
                    <a:pt x="34301" y="23108"/>
                  </a:lnTo>
                  <a:lnTo>
                    <a:pt x="34765" y="21612"/>
                  </a:lnTo>
                  <a:lnTo>
                    <a:pt x="35453" y="18999"/>
                  </a:lnTo>
                  <a:lnTo>
                    <a:pt x="35453" y="18965"/>
                  </a:lnTo>
                  <a:lnTo>
                    <a:pt x="35780" y="17795"/>
                  </a:lnTo>
                  <a:lnTo>
                    <a:pt x="37378" y="12053"/>
                  </a:lnTo>
                  <a:lnTo>
                    <a:pt x="38410" y="9715"/>
                  </a:lnTo>
                  <a:lnTo>
                    <a:pt x="41642" y="7015"/>
                  </a:lnTo>
                  <a:lnTo>
                    <a:pt x="42605" y="6207"/>
                  </a:lnTo>
                  <a:lnTo>
                    <a:pt x="44221" y="3783"/>
                  </a:lnTo>
                  <a:lnTo>
                    <a:pt x="44221" y="3766"/>
                  </a:lnTo>
                  <a:lnTo>
                    <a:pt x="44359" y="3198"/>
                  </a:lnTo>
                  <a:lnTo>
                    <a:pt x="45184" y="121"/>
                  </a:lnTo>
                  <a:lnTo>
                    <a:pt x="45236" y="121"/>
                  </a:lnTo>
                  <a:lnTo>
                    <a:pt x="45184" y="104"/>
                  </a:lnTo>
                  <a:lnTo>
                    <a:pt x="44943" y="104"/>
                  </a:lnTo>
                  <a:cubicBezTo>
                    <a:pt x="44857" y="104"/>
                    <a:pt x="44789" y="121"/>
                    <a:pt x="44720" y="121"/>
                  </a:cubicBezTo>
                  <a:lnTo>
                    <a:pt x="42003" y="121"/>
                  </a:lnTo>
                  <a:lnTo>
                    <a:pt x="41299" y="104"/>
                  </a:lnTo>
                  <a:lnTo>
                    <a:pt x="40439" y="104"/>
                  </a:lnTo>
                  <a:cubicBezTo>
                    <a:pt x="40404" y="104"/>
                    <a:pt x="40353" y="86"/>
                    <a:pt x="40318" y="86"/>
                  </a:cubicBezTo>
                  <a:lnTo>
                    <a:pt x="38771" y="86"/>
                  </a:lnTo>
                  <a:cubicBezTo>
                    <a:pt x="38651" y="69"/>
                    <a:pt x="38548" y="69"/>
                    <a:pt x="38444" y="69"/>
                  </a:cubicBezTo>
                  <a:lnTo>
                    <a:pt x="37293" y="69"/>
                  </a:lnTo>
                  <a:cubicBezTo>
                    <a:pt x="37000" y="69"/>
                    <a:pt x="36845" y="52"/>
                    <a:pt x="36845" y="52"/>
                  </a:cubicBezTo>
                  <a:cubicBezTo>
                    <a:pt x="36845" y="52"/>
                    <a:pt x="36622" y="69"/>
                    <a:pt x="36295" y="69"/>
                  </a:cubicBezTo>
                  <a:lnTo>
                    <a:pt x="33510" y="69"/>
                  </a:lnTo>
                  <a:lnTo>
                    <a:pt x="31739" y="86"/>
                  </a:lnTo>
                  <a:lnTo>
                    <a:pt x="30931" y="86"/>
                  </a:lnTo>
                  <a:cubicBezTo>
                    <a:pt x="30897" y="69"/>
                    <a:pt x="30862" y="69"/>
                    <a:pt x="30811" y="69"/>
                  </a:cubicBezTo>
                  <a:lnTo>
                    <a:pt x="30690" y="69"/>
                  </a:lnTo>
                  <a:cubicBezTo>
                    <a:pt x="30536" y="52"/>
                    <a:pt x="30346" y="52"/>
                    <a:pt x="30140" y="52"/>
                  </a:cubicBezTo>
                  <a:cubicBezTo>
                    <a:pt x="29848" y="35"/>
                    <a:pt x="29504" y="18"/>
                    <a:pt x="2914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1"/>
            <p:cNvSpPr/>
            <p:nvPr/>
          </p:nvSpPr>
          <p:spPr>
            <a:xfrm>
              <a:off x="6260362" y="3044719"/>
              <a:ext cx="3261533" cy="269180"/>
            </a:xfrm>
            <a:custGeom>
              <a:rect b="b" l="l" r="r" t="t"/>
              <a:pathLst>
                <a:path extrusionOk="0" h="3732" w="45219">
                  <a:moveTo>
                    <a:pt x="45219" y="3525"/>
                  </a:moveTo>
                  <a:cubicBezTo>
                    <a:pt x="44531" y="3508"/>
                    <a:pt x="43860" y="3456"/>
                    <a:pt x="43293" y="3387"/>
                  </a:cubicBezTo>
                  <a:cubicBezTo>
                    <a:pt x="43276" y="3387"/>
                    <a:pt x="43259" y="3387"/>
                    <a:pt x="43259" y="3370"/>
                  </a:cubicBezTo>
                  <a:lnTo>
                    <a:pt x="43241" y="3370"/>
                  </a:lnTo>
                  <a:cubicBezTo>
                    <a:pt x="43069" y="3353"/>
                    <a:pt x="42897" y="3336"/>
                    <a:pt x="42743" y="3302"/>
                  </a:cubicBezTo>
                  <a:lnTo>
                    <a:pt x="42743" y="3302"/>
                  </a:lnTo>
                  <a:cubicBezTo>
                    <a:pt x="42743" y="3302"/>
                    <a:pt x="42743" y="3302"/>
                    <a:pt x="42743" y="3302"/>
                  </a:cubicBezTo>
                  <a:lnTo>
                    <a:pt x="42743" y="3302"/>
                  </a:lnTo>
                  <a:lnTo>
                    <a:pt x="42640" y="3302"/>
                  </a:lnTo>
                  <a:lnTo>
                    <a:pt x="42588" y="3302"/>
                  </a:lnTo>
                  <a:lnTo>
                    <a:pt x="42468" y="3319"/>
                  </a:lnTo>
                  <a:cubicBezTo>
                    <a:pt x="41746" y="3353"/>
                    <a:pt x="39992" y="3456"/>
                    <a:pt x="37963" y="3559"/>
                  </a:cubicBezTo>
                  <a:cubicBezTo>
                    <a:pt x="37688" y="3577"/>
                    <a:pt x="37413" y="3594"/>
                    <a:pt x="37138" y="3611"/>
                  </a:cubicBezTo>
                  <a:lnTo>
                    <a:pt x="16128" y="3611"/>
                  </a:lnTo>
                  <a:lnTo>
                    <a:pt x="16093" y="3731"/>
                  </a:lnTo>
                  <a:cubicBezTo>
                    <a:pt x="15732" y="3714"/>
                    <a:pt x="15406" y="3697"/>
                    <a:pt x="15113" y="3680"/>
                  </a:cubicBezTo>
                  <a:cubicBezTo>
                    <a:pt x="14890" y="3680"/>
                    <a:pt x="14701" y="3663"/>
                    <a:pt x="14546" y="3663"/>
                  </a:cubicBezTo>
                  <a:cubicBezTo>
                    <a:pt x="14512" y="3663"/>
                    <a:pt x="14460" y="3663"/>
                    <a:pt x="14426" y="3663"/>
                  </a:cubicBezTo>
                  <a:cubicBezTo>
                    <a:pt x="14374" y="3663"/>
                    <a:pt x="14340" y="3645"/>
                    <a:pt x="14305" y="3645"/>
                  </a:cubicBezTo>
                  <a:cubicBezTo>
                    <a:pt x="14202" y="3645"/>
                    <a:pt x="14133" y="3645"/>
                    <a:pt x="14082" y="3645"/>
                  </a:cubicBezTo>
                  <a:cubicBezTo>
                    <a:pt x="13927" y="3645"/>
                    <a:pt x="13738" y="3645"/>
                    <a:pt x="13497" y="3645"/>
                  </a:cubicBezTo>
                  <a:lnTo>
                    <a:pt x="13497" y="3645"/>
                  </a:lnTo>
                  <a:lnTo>
                    <a:pt x="11726" y="3663"/>
                  </a:lnTo>
                  <a:lnTo>
                    <a:pt x="10832" y="3663"/>
                  </a:lnTo>
                  <a:lnTo>
                    <a:pt x="10643" y="3663"/>
                  </a:lnTo>
                  <a:lnTo>
                    <a:pt x="10196" y="3663"/>
                  </a:lnTo>
                  <a:lnTo>
                    <a:pt x="10127" y="3663"/>
                  </a:lnTo>
                  <a:cubicBezTo>
                    <a:pt x="9973" y="3663"/>
                    <a:pt x="9818" y="3663"/>
                    <a:pt x="9646" y="3663"/>
                  </a:cubicBezTo>
                  <a:lnTo>
                    <a:pt x="9594" y="3663"/>
                  </a:lnTo>
                  <a:cubicBezTo>
                    <a:pt x="9354" y="3663"/>
                    <a:pt x="9130" y="3663"/>
                    <a:pt x="8941" y="3663"/>
                  </a:cubicBezTo>
                  <a:cubicBezTo>
                    <a:pt x="8614" y="3663"/>
                    <a:pt x="8391" y="3663"/>
                    <a:pt x="8391" y="3663"/>
                  </a:cubicBezTo>
                  <a:cubicBezTo>
                    <a:pt x="8391" y="3663"/>
                    <a:pt x="8236" y="3663"/>
                    <a:pt x="7944" y="3663"/>
                  </a:cubicBezTo>
                  <a:cubicBezTo>
                    <a:pt x="7858" y="3663"/>
                    <a:pt x="7755" y="3663"/>
                    <a:pt x="7634" y="3663"/>
                  </a:cubicBezTo>
                  <a:cubicBezTo>
                    <a:pt x="7600" y="3663"/>
                    <a:pt x="7566" y="3663"/>
                    <a:pt x="7514" y="3663"/>
                  </a:cubicBezTo>
                  <a:lnTo>
                    <a:pt x="7428" y="3663"/>
                  </a:lnTo>
                  <a:cubicBezTo>
                    <a:pt x="7359" y="3663"/>
                    <a:pt x="7291" y="3663"/>
                    <a:pt x="7205" y="3663"/>
                  </a:cubicBezTo>
                  <a:cubicBezTo>
                    <a:pt x="7084" y="3663"/>
                    <a:pt x="6929" y="3663"/>
                    <a:pt x="6792" y="3645"/>
                  </a:cubicBezTo>
                  <a:cubicBezTo>
                    <a:pt x="6689" y="3645"/>
                    <a:pt x="6586" y="3645"/>
                    <a:pt x="6465" y="3645"/>
                  </a:cubicBezTo>
                  <a:cubicBezTo>
                    <a:pt x="6448" y="3645"/>
                    <a:pt x="6431" y="3645"/>
                    <a:pt x="6396" y="3645"/>
                  </a:cubicBezTo>
                  <a:cubicBezTo>
                    <a:pt x="6259" y="3645"/>
                    <a:pt x="6087" y="3645"/>
                    <a:pt x="5932" y="3645"/>
                  </a:cubicBezTo>
                  <a:cubicBezTo>
                    <a:pt x="5760" y="3645"/>
                    <a:pt x="5571" y="3645"/>
                    <a:pt x="5399" y="3645"/>
                  </a:cubicBezTo>
                  <a:cubicBezTo>
                    <a:pt x="5279" y="3645"/>
                    <a:pt x="5176" y="3628"/>
                    <a:pt x="5055" y="3628"/>
                  </a:cubicBezTo>
                  <a:cubicBezTo>
                    <a:pt x="5004" y="3628"/>
                    <a:pt x="4969" y="3628"/>
                    <a:pt x="4918" y="3628"/>
                  </a:cubicBezTo>
                  <a:cubicBezTo>
                    <a:pt x="4883" y="3628"/>
                    <a:pt x="4832" y="3628"/>
                    <a:pt x="4798" y="3628"/>
                  </a:cubicBezTo>
                  <a:cubicBezTo>
                    <a:pt x="4712" y="3628"/>
                    <a:pt x="4643" y="3628"/>
                    <a:pt x="4557" y="3628"/>
                  </a:cubicBezTo>
                  <a:cubicBezTo>
                    <a:pt x="4488" y="3628"/>
                    <a:pt x="4419" y="3628"/>
                    <a:pt x="4351" y="3628"/>
                  </a:cubicBezTo>
                  <a:lnTo>
                    <a:pt x="4144" y="3628"/>
                  </a:lnTo>
                  <a:lnTo>
                    <a:pt x="4093" y="3628"/>
                  </a:lnTo>
                  <a:lnTo>
                    <a:pt x="3938" y="3628"/>
                  </a:lnTo>
                  <a:lnTo>
                    <a:pt x="3233" y="3611"/>
                  </a:lnTo>
                  <a:lnTo>
                    <a:pt x="516" y="3611"/>
                  </a:lnTo>
                  <a:cubicBezTo>
                    <a:pt x="448" y="3611"/>
                    <a:pt x="379" y="3611"/>
                    <a:pt x="293" y="3628"/>
                  </a:cubicBezTo>
                  <a:cubicBezTo>
                    <a:pt x="241" y="3628"/>
                    <a:pt x="173" y="3628"/>
                    <a:pt x="104" y="3628"/>
                  </a:cubicBezTo>
                  <a:lnTo>
                    <a:pt x="104" y="3628"/>
                  </a:lnTo>
                  <a:cubicBezTo>
                    <a:pt x="87" y="3628"/>
                    <a:pt x="69" y="3628"/>
                    <a:pt x="52" y="3628"/>
                  </a:cubicBezTo>
                  <a:lnTo>
                    <a:pt x="52" y="3628"/>
                  </a:lnTo>
                  <a:lnTo>
                    <a:pt x="1" y="3611"/>
                  </a:lnTo>
                  <a:cubicBezTo>
                    <a:pt x="18" y="3611"/>
                    <a:pt x="35" y="3611"/>
                    <a:pt x="52" y="3611"/>
                  </a:cubicBezTo>
                  <a:lnTo>
                    <a:pt x="52" y="3611"/>
                  </a:lnTo>
                  <a:lnTo>
                    <a:pt x="877" y="533"/>
                  </a:lnTo>
                  <a:lnTo>
                    <a:pt x="3078" y="533"/>
                  </a:lnTo>
                  <a:cubicBezTo>
                    <a:pt x="3078" y="533"/>
                    <a:pt x="3199" y="533"/>
                    <a:pt x="3388" y="516"/>
                  </a:cubicBezTo>
                  <a:lnTo>
                    <a:pt x="3422" y="516"/>
                  </a:lnTo>
                  <a:cubicBezTo>
                    <a:pt x="4402" y="499"/>
                    <a:pt x="7170" y="482"/>
                    <a:pt x="8099" y="465"/>
                  </a:cubicBezTo>
                  <a:cubicBezTo>
                    <a:pt x="8288" y="465"/>
                    <a:pt x="8391" y="465"/>
                    <a:pt x="8391" y="465"/>
                  </a:cubicBezTo>
                  <a:cubicBezTo>
                    <a:pt x="8391" y="465"/>
                    <a:pt x="9543" y="465"/>
                    <a:pt x="10488" y="482"/>
                  </a:cubicBezTo>
                  <a:lnTo>
                    <a:pt x="10678" y="482"/>
                  </a:lnTo>
                  <a:cubicBezTo>
                    <a:pt x="11365" y="482"/>
                    <a:pt x="12087" y="482"/>
                    <a:pt x="12724" y="482"/>
                  </a:cubicBezTo>
                  <a:cubicBezTo>
                    <a:pt x="12861" y="499"/>
                    <a:pt x="12999" y="499"/>
                    <a:pt x="13119" y="499"/>
                  </a:cubicBezTo>
                  <a:lnTo>
                    <a:pt x="13343" y="499"/>
                  </a:lnTo>
                  <a:cubicBezTo>
                    <a:pt x="13497" y="499"/>
                    <a:pt x="13635" y="499"/>
                    <a:pt x="13772" y="482"/>
                  </a:cubicBezTo>
                  <a:cubicBezTo>
                    <a:pt x="13893" y="482"/>
                    <a:pt x="13996" y="482"/>
                    <a:pt x="14065" y="482"/>
                  </a:cubicBezTo>
                  <a:cubicBezTo>
                    <a:pt x="14443" y="482"/>
                    <a:pt x="15612" y="413"/>
                    <a:pt x="17005" y="362"/>
                  </a:cubicBezTo>
                  <a:cubicBezTo>
                    <a:pt x="17761" y="310"/>
                    <a:pt x="18586" y="276"/>
                    <a:pt x="19360" y="224"/>
                  </a:cubicBezTo>
                  <a:cubicBezTo>
                    <a:pt x="21320" y="138"/>
                    <a:pt x="23074" y="35"/>
                    <a:pt x="23074" y="35"/>
                  </a:cubicBezTo>
                  <a:cubicBezTo>
                    <a:pt x="23074" y="35"/>
                    <a:pt x="25360" y="0"/>
                    <a:pt x="26908" y="0"/>
                  </a:cubicBezTo>
                  <a:cubicBezTo>
                    <a:pt x="27406" y="18"/>
                    <a:pt x="27819" y="18"/>
                    <a:pt x="28060" y="35"/>
                  </a:cubicBezTo>
                  <a:cubicBezTo>
                    <a:pt x="28077" y="35"/>
                    <a:pt x="28111" y="35"/>
                    <a:pt x="28146" y="35"/>
                  </a:cubicBezTo>
                  <a:cubicBezTo>
                    <a:pt x="28507" y="69"/>
                    <a:pt x="29573" y="121"/>
                    <a:pt x="30965" y="207"/>
                  </a:cubicBezTo>
                  <a:cubicBezTo>
                    <a:pt x="32461" y="293"/>
                    <a:pt x="34318" y="396"/>
                    <a:pt x="36123" y="482"/>
                  </a:cubicBezTo>
                  <a:cubicBezTo>
                    <a:pt x="38565" y="619"/>
                    <a:pt x="40903" y="740"/>
                    <a:pt x="42003" y="809"/>
                  </a:cubicBezTo>
                  <a:cubicBezTo>
                    <a:pt x="42330" y="826"/>
                    <a:pt x="42554" y="826"/>
                    <a:pt x="42622" y="843"/>
                  </a:cubicBezTo>
                  <a:cubicBezTo>
                    <a:pt x="42640" y="843"/>
                    <a:pt x="42657" y="843"/>
                    <a:pt x="42657" y="843"/>
                  </a:cubicBezTo>
                  <a:cubicBezTo>
                    <a:pt x="43087" y="757"/>
                    <a:pt x="43602" y="705"/>
                    <a:pt x="44170" y="654"/>
                  </a:cubicBezTo>
                  <a:lnTo>
                    <a:pt x="44617" y="894"/>
                  </a:lnTo>
                  <a:lnTo>
                    <a:pt x="45219" y="3542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1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1"/>
            <p:cNvSpPr/>
            <p:nvPr/>
          </p:nvSpPr>
          <p:spPr>
            <a:xfrm>
              <a:off x="6265339" y="1343303"/>
              <a:ext cx="3256557" cy="1970595"/>
            </a:xfrm>
            <a:custGeom>
              <a:rect b="b" l="l" r="r" t="t"/>
              <a:pathLst>
                <a:path extrusionOk="0" h="27321" w="45150">
                  <a:moveTo>
                    <a:pt x="45146" y="27114"/>
                  </a:moveTo>
                  <a:lnTo>
                    <a:pt x="45150" y="27131"/>
                  </a:lnTo>
                  <a:lnTo>
                    <a:pt x="45150" y="27114"/>
                  </a:lnTo>
                  <a:cubicBezTo>
                    <a:pt x="45148" y="27114"/>
                    <a:pt x="45147" y="27114"/>
                    <a:pt x="45146" y="27114"/>
                  </a:cubicBezTo>
                  <a:close/>
                  <a:moveTo>
                    <a:pt x="19360" y="0"/>
                  </a:moveTo>
                  <a:lnTo>
                    <a:pt x="18689" y="568"/>
                  </a:lnTo>
                  <a:lnTo>
                    <a:pt x="17778" y="482"/>
                  </a:lnTo>
                  <a:lnTo>
                    <a:pt x="16523" y="1531"/>
                  </a:lnTo>
                  <a:lnTo>
                    <a:pt x="14872" y="1324"/>
                  </a:lnTo>
                  <a:lnTo>
                    <a:pt x="14821" y="1393"/>
                  </a:lnTo>
                  <a:lnTo>
                    <a:pt x="14735" y="1479"/>
                  </a:lnTo>
                  <a:lnTo>
                    <a:pt x="14649" y="1582"/>
                  </a:lnTo>
                  <a:lnTo>
                    <a:pt x="13222" y="3181"/>
                  </a:lnTo>
                  <a:lnTo>
                    <a:pt x="13136" y="3284"/>
                  </a:lnTo>
                  <a:lnTo>
                    <a:pt x="13033" y="3388"/>
                  </a:lnTo>
                  <a:lnTo>
                    <a:pt x="12844" y="3611"/>
                  </a:lnTo>
                  <a:lnTo>
                    <a:pt x="12637" y="3835"/>
                  </a:lnTo>
                  <a:lnTo>
                    <a:pt x="10866" y="4196"/>
                  </a:lnTo>
                  <a:lnTo>
                    <a:pt x="10402" y="5709"/>
                  </a:lnTo>
                  <a:lnTo>
                    <a:pt x="9732" y="8322"/>
                  </a:lnTo>
                  <a:lnTo>
                    <a:pt x="9715" y="8339"/>
                  </a:lnTo>
                  <a:lnTo>
                    <a:pt x="9405" y="9525"/>
                  </a:lnTo>
                  <a:lnTo>
                    <a:pt x="7806" y="15268"/>
                  </a:lnTo>
                  <a:lnTo>
                    <a:pt x="6757" y="17606"/>
                  </a:lnTo>
                  <a:lnTo>
                    <a:pt x="3525" y="20306"/>
                  </a:lnTo>
                  <a:lnTo>
                    <a:pt x="2562" y="21114"/>
                  </a:lnTo>
                  <a:lnTo>
                    <a:pt x="963" y="23538"/>
                  </a:lnTo>
                  <a:lnTo>
                    <a:pt x="963" y="23555"/>
                  </a:lnTo>
                  <a:lnTo>
                    <a:pt x="808" y="24122"/>
                  </a:lnTo>
                  <a:lnTo>
                    <a:pt x="0" y="27200"/>
                  </a:lnTo>
                  <a:lnTo>
                    <a:pt x="3783" y="27200"/>
                  </a:lnTo>
                  <a:cubicBezTo>
                    <a:pt x="3817" y="27217"/>
                    <a:pt x="3852" y="27217"/>
                    <a:pt x="3869" y="27217"/>
                  </a:cubicBezTo>
                  <a:lnTo>
                    <a:pt x="5330" y="27217"/>
                  </a:lnTo>
                  <a:cubicBezTo>
                    <a:pt x="5519" y="27234"/>
                    <a:pt x="5691" y="27234"/>
                    <a:pt x="5863" y="27234"/>
                  </a:cubicBezTo>
                  <a:lnTo>
                    <a:pt x="6723" y="27234"/>
                  </a:lnTo>
                  <a:cubicBezTo>
                    <a:pt x="6878" y="27234"/>
                    <a:pt x="7015" y="27234"/>
                    <a:pt x="7153" y="27252"/>
                  </a:cubicBezTo>
                  <a:lnTo>
                    <a:pt x="10127" y="27252"/>
                  </a:lnTo>
                  <a:cubicBezTo>
                    <a:pt x="10230" y="27234"/>
                    <a:pt x="10333" y="27234"/>
                    <a:pt x="10437" y="27234"/>
                  </a:cubicBezTo>
                  <a:lnTo>
                    <a:pt x="11675" y="27234"/>
                  </a:lnTo>
                  <a:cubicBezTo>
                    <a:pt x="12259" y="27234"/>
                    <a:pt x="12809" y="27217"/>
                    <a:pt x="13274" y="27217"/>
                  </a:cubicBezTo>
                  <a:lnTo>
                    <a:pt x="13428" y="27217"/>
                  </a:lnTo>
                  <a:cubicBezTo>
                    <a:pt x="13669" y="27217"/>
                    <a:pt x="13858" y="27234"/>
                    <a:pt x="14013" y="27234"/>
                  </a:cubicBezTo>
                  <a:lnTo>
                    <a:pt x="14236" y="27234"/>
                  </a:lnTo>
                  <a:cubicBezTo>
                    <a:pt x="14271" y="27234"/>
                    <a:pt x="14305" y="27252"/>
                    <a:pt x="14357" y="27252"/>
                  </a:cubicBezTo>
                  <a:lnTo>
                    <a:pt x="14477" y="27252"/>
                  </a:lnTo>
                  <a:cubicBezTo>
                    <a:pt x="14632" y="27252"/>
                    <a:pt x="14821" y="27269"/>
                    <a:pt x="15027" y="27269"/>
                  </a:cubicBezTo>
                  <a:cubicBezTo>
                    <a:pt x="15319" y="27286"/>
                    <a:pt x="15663" y="27303"/>
                    <a:pt x="16024" y="27320"/>
                  </a:cubicBezTo>
                  <a:lnTo>
                    <a:pt x="16059" y="27183"/>
                  </a:lnTo>
                  <a:lnTo>
                    <a:pt x="37069" y="27183"/>
                  </a:lnTo>
                  <a:cubicBezTo>
                    <a:pt x="37344" y="27166"/>
                    <a:pt x="37636" y="27148"/>
                    <a:pt x="37911" y="27131"/>
                  </a:cubicBezTo>
                  <a:cubicBezTo>
                    <a:pt x="40353" y="26994"/>
                    <a:pt x="42330" y="26891"/>
                    <a:pt x="42571" y="26873"/>
                  </a:cubicBezTo>
                  <a:lnTo>
                    <a:pt x="42588" y="26873"/>
                  </a:lnTo>
                  <a:cubicBezTo>
                    <a:pt x="42622" y="26891"/>
                    <a:pt x="42639" y="26891"/>
                    <a:pt x="42674" y="26891"/>
                  </a:cubicBezTo>
                  <a:cubicBezTo>
                    <a:pt x="42828" y="26925"/>
                    <a:pt x="43000" y="26942"/>
                    <a:pt x="43172" y="26959"/>
                  </a:cubicBezTo>
                  <a:lnTo>
                    <a:pt x="43190" y="26959"/>
                  </a:lnTo>
                  <a:cubicBezTo>
                    <a:pt x="43190" y="26976"/>
                    <a:pt x="43207" y="26976"/>
                    <a:pt x="43224" y="26976"/>
                  </a:cubicBezTo>
                  <a:cubicBezTo>
                    <a:pt x="43790" y="27045"/>
                    <a:pt x="44459" y="27097"/>
                    <a:pt x="45146" y="27114"/>
                  </a:cubicBezTo>
                  <a:lnTo>
                    <a:pt x="45146" y="27114"/>
                  </a:lnTo>
                  <a:lnTo>
                    <a:pt x="44565" y="24483"/>
                  </a:lnTo>
                  <a:lnTo>
                    <a:pt x="44118" y="24243"/>
                  </a:lnTo>
                  <a:lnTo>
                    <a:pt x="41453" y="22850"/>
                  </a:lnTo>
                  <a:lnTo>
                    <a:pt x="40920" y="18191"/>
                  </a:lnTo>
                  <a:lnTo>
                    <a:pt x="40920" y="18174"/>
                  </a:lnTo>
                  <a:cubicBezTo>
                    <a:pt x="40903" y="18105"/>
                    <a:pt x="40886" y="18053"/>
                    <a:pt x="40868" y="18019"/>
                  </a:cubicBezTo>
                  <a:lnTo>
                    <a:pt x="40868" y="18019"/>
                  </a:lnTo>
                  <a:lnTo>
                    <a:pt x="40903" y="18139"/>
                  </a:lnTo>
                  <a:lnTo>
                    <a:pt x="39407" y="14924"/>
                  </a:lnTo>
                  <a:lnTo>
                    <a:pt x="39407" y="9354"/>
                  </a:lnTo>
                  <a:cubicBezTo>
                    <a:pt x="39407" y="9354"/>
                    <a:pt x="39390" y="9336"/>
                    <a:pt x="39390" y="9319"/>
                  </a:cubicBezTo>
                  <a:cubicBezTo>
                    <a:pt x="39149" y="9044"/>
                    <a:pt x="36966" y="7944"/>
                    <a:pt x="36553" y="7737"/>
                  </a:cubicBezTo>
                  <a:lnTo>
                    <a:pt x="36519" y="7720"/>
                  </a:lnTo>
                  <a:lnTo>
                    <a:pt x="36484" y="7703"/>
                  </a:lnTo>
                  <a:lnTo>
                    <a:pt x="36450" y="7617"/>
                  </a:lnTo>
                  <a:lnTo>
                    <a:pt x="36415" y="7514"/>
                  </a:lnTo>
                  <a:lnTo>
                    <a:pt x="36398" y="7445"/>
                  </a:lnTo>
                  <a:lnTo>
                    <a:pt x="36347" y="7308"/>
                  </a:lnTo>
                  <a:lnTo>
                    <a:pt x="36312" y="7153"/>
                  </a:lnTo>
                  <a:cubicBezTo>
                    <a:pt x="36244" y="6946"/>
                    <a:pt x="36175" y="6757"/>
                    <a:pt x="36140" y="6689"/>
                  </a:cubicBezTo>
                  <a:lnTo>
                    <a:pt x="36140" y="6671"/>
                  </a:lnTo>
                  <a:lnTo>
                    <a:pt x="34731" y="6138"/>
                  </a:lnTo>
                  <a:lnTo>
                    <a:pt x="33991" y="5846"/>
                  </a:lnTo>
                  <a:lnTo>
                    <a:pt x="33613" y="4986"/>
                  </a:lnTo>
                  <a:lnTo>
                    <a:pt x="31533" y="4694"/>
                  </a:lnTo>
                  <a:lnTo>
                    <a:pt x="31361" y="4660"/>
                  </a:lnTo>
                  <a:lnTo>
                    <a:pt x="30037" y="4247"/>
                  </a:lnTo>
                  <a:lnTo>
                    <a:pt x="29882" y="4196"/>
                  </a:lnTo>
                  <a:cubicBezTo>
                    <a:pt x="29882" y="4196"/>
                    <a:pt x="29882" y="3817"/>
                    <a:pt x="29830" y="3456"/>
                  </a:cubicBezTo>
                  <a:lnTo>
                    <a:pt x="29830" y="3439"/>
                  </a:lnTo>
                  <a:cubicBezTo>
                    <a:pt x="29830" y="3353"/>
                    <a:pt x="29813" y="3250"/>
                    <a:pt x="29779" y="3164"/>
                  </a:cubicBezTo>
                  <a:cubicBezTo>
                    <a:pt x="29779" y="3147"/>
                    <a:pt x="29779" y="3130"/>
                    <a:pt x="29762" y="3112"/>
                  </a:cubicBezTo>
                  <a:lnTo>
                    <a:pt x="29762" y="3095"/>
                  </a:lnTo>
                  <a:cubicBezTo>
                    <a:pt x="29762" y="3078"/>
                    <a:pt x="29745" y="3061"/>
                    <a:pt x="29745" y="3044"/>
                  </a:cubicBezTo>
                  <a:cubicBezTo>
                    <a:pt x="29727" y="3009"/>
                    <a:pt x="29710" y="2975"/>
                    <a:pt x="29693" y="2940"/>
                  </a:cubicBezTo>
                  <a:lnTo>
                    <a:pt x="29693" y="2923"/>
                  </a:lnTo>
                  <a:cubicBezTo>
                    <a:pt x="29641" y="2837"/>
                    <a:pt x="29590" y="2769"/>
                    <a:pt x="29504" y="2751"/>
                  </a:cubicBezTo>
                  <a:cubicBezTo>
                    <a:pt x="29160" y="2717"/>
                    <a:pt x="27974" y="2425"/>
                    <a:pt x="27630" y="2339"/>
                  </a:cubicBezTo>
                  <a:lnTo>
                    <a:pt x="27544" y="2322"/>
                  </a:lnTo>
                  <a:lnTo>
                    <a:pt x="27527" y="2304"/>
                  </a:lnTo>
                  <a:lnTo>
                    <a:pt x="25412" y="1840"/>
                  </a:lnTo>
                  <a:lnTo>
                    <a:pt x="21561" y="671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1"/>
            <p:cNvSpPr/>
            <p:nvPr/>
          </p:nvSpPr>
          <p:spPr>
            <a:xfrm>
              <a:off x="6264113" y="2807852"/>
              <a:ext cx="255548" cy="497391"/>
            </a:xfrm>
            <a:custGeom>
              <a:rect b="b" l="l" r="r" t="t"/>
              <a:pathLst>
                <a:path extrusionOk="0" h="6896" w="3543">
                  <a:moveTo>
                    <a:pt x="3542" y="1"/>
                  </a:moveTo>
                  <a:lnTo>
                    <a:pt x="2579" y="791"/>
                  </a:lnTo>
                  <a:lnTo>
                    <a:pt x="963" y="3216"/>
                  </a:lnTo>
                  <a:lnTo>
                    <a:pt x="963" y="3250"/>
                  </a:lnTo>
                  <a:lnTo>
                    <a:pt x="825" y="3800"/>
                  </a:lnTo>
                  <a:lnTo>
                    <a:pt x="0" y="6895"/>
                  </a:lnTo>
                  <a:lnTo>
                    <a:pt x="3181" y="6895"/>
                  </a:lnTo>
                  <a:lnTo>
                    <a:pt x="3181" y="6878"/>
                  </a:lnTo>
                  <a:cubicBezTo>
                    <a:pt x="3215" y="6792"/>
                    <a:pt x="3301" y="5348"/>
                    <a:pt x="3370" y="3800"/>
                  </a:cubicBezTo>
                  <a:cubicBezTo>
                    <a:pt x="3439" y="2425"/>
                    <a:pt x="3508" y="981"/>
                    <a:pt x="3525" y="327"/>
                  </a:cubicBezTo>
                  <a:lnTo>
                    <a:pt x="3542" y="155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1"/>
            <p:cNvSpPr/>
            <p:nvPr/>
          </p:nvSpPr>
          <p:spPr>
            <a:xfrm>
              <a:off x="6797351" y="1437574"/>
              <a:ext cx="639915" cy="1871348"/>
            </a:xfrm>
            <a:custGeom>
              <a:rect b="b" l="l" r="r" t="t"/>
              <a:pathLst>
                <a:path extrusionOk="0" h="25945" w="8872">
                  <a:moveTo>
                    <a:pt x="7496" y="0"/>
                  </a:moveTo>
                  <a:lnTo>
                    <a:pt x="7445" y="69"/>
                  </a:lnTo>
                  <a:lnTo>
                    <a:pt x="7359" y="172"/>
                  </a:lnTo>
                  <a:lnTo>
                    <a:pt x="7273" y="258"/>
                  </a:lnTo>
                  <a:cubicBezTo>
                    <a:pt x="6895" y="705"/>
                    <a:pt x="6293" y="1376"/>
                    <a:pt x="5846" y="1857"/>
                  </a:cubicBezTo>
                  <a:lnTo>
                    <a:pt x="5760" y="1960"/>
                  </a:lnTo>
                  <a:lnTo>
                    <a:pt x="5657" y="2081"/>
                  </a:lnTo>
                  <a:lnTo>
                    <a:pt x="5468" y="2287"/>
                  </a:lnTo>
                  <a:lnTo>
                    <a:pt x="5261" y="2510"/>
                  </a:lnTo>
                  <a:lnTo>
                    <a:pt x="5261" y="2528"/>
                  </a:lnTo>
                  <a:lnTo>
                    <a:pt x="3490" y="2889"/>
                  </a:lnTo>
                  <a:lnTo>
                    <a:pt x="3026" y="4384"/>
                  </a:lnTo>
                  <a:lnTo>
                    <a:pt x="2356" y="6998"/>
                  </a:lnTo>
                  <a:lnTo>
                    <a:pt x="2339" y="7032"/>
                  </a:lnTo>
                  <a:lnTo>
                    <a:pt x="2012" y="8201"/>
                  </a:lnTo>
                  <a:lnTo>
                    <a:pt x="2029" y="8253"/>
                  </a:lnTo>
                  <a:lnTo>
                    <a:pt x="413" y="13944"/>
                  </a:lnTo>
                  <a:lnTo>
                    <a:pt x="0" y="18792"/>
                  </a:lnTo>
                  <a:lnTo>
                    <a:pt x="1806" y="14339"/>
                  </a:lnTo>
                  <a:lnTo>
                    <a:pt x="3250" y="21474"/>
                  </a:lnTo>
                  <a:lnTo>
                    <a:pt x="3233" y="22747"/>
                  </a:lnTo>
                  <a:lnTo>
                    <a:pt x="3215" y="25463"/>
                  </a:lnTo>
                  <a:lnTo>
                    <a:pt x="3198" y="25876"/>
                  </a:lnTo>
                  <a:lnTo>
                    <a:pt x="3198" y="25945"/>
                  </a:lnTo>
                  <a:lnTo>
                    <a:pt x="3387" y="25945"/>
                  </a:lnTo>
                  <a:cubicBezTo>
                    <a:pt x="3576" y="25945"/>
                    <a:pt x="3903" y="25927"/>
                    <a:pt x="4281" y="25927"/>
                  </a:cubicBezTo>
                  <a:lnTo>
                    <a:pt x="6052" y="25927"/>
                  </a:lnTo>
                  <a:lnTo>
                    <a:pt x="6052" y="25876"/>
                  </a:lnTo>
                  <a:lnTo>
                    <a:pt x="6327" y="22764"/>
                  </a:lnTo>
                  <a:lnTo>
                    <a:pt x="6757" y="17795"/>
                  </a:lnTo>
                  <a:lnTo>
                    <a:pt x="7926" y="16265"/>
                  </a:lnTo>
                  <a:cubicBezTo>
                    <a:pt x="7926" y="16265"/>
                    <a:pt x="8803" y="10419"/>
                    <a:pt x="8838" y="10007"/>
                  </a:cubicBezTo>
                  <a:cubicBezTo>
                    <a:pt x="8872" y="9611"/>
                    <a:pt x="7256" y="1823"/>
                    <a:pt x="7256" y="1823"/>
                  </a:cubicBezTo>
                  <a:lnTo>
                    <a:pt x="7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1"/>
            <p:cNvSpPr/>
            <p:nvPr/>
          </p:nvSpPr>
          <p:spPr>
            <a:xfrm>
              <a:off x="8193668" y="1509485"/>
              <a:ext cx="1153391" cy="1794460"/>
            </a:xfrm>
            <a:custGeom>
              <a:rect b="b" l="l" r="r" t="t"/>
              <a:pathLst>
                <a:path extrusionOk="0" h="24879" w="15991">
                  <a:moveTo>
                    <a:pt x="792" y="0"/>
                  </a:moveTo>
                  <a:lnTo>
                    <a:pt x="69" y="3129"/>
                  </a:lnTo>
                  <a:lnTo>
                    <a:pt x="18" y="14494"/>
                  </a:lnTo>
                  <a:lnTo>
                    <a:pt x="1" y="20976"/>
                  </a:lnTo>
                  <a:lnTo>
                    <a:pt x="104" y="21285"/>
                  </a:lnTo>
                  <a:lnTo>
                    <a:pt x="1325" y="24879"/>
                  </a:lnTo>
                  <a:lnTo>
                    <a:pt x="10334" y="24879"/>
                  </a:lnTo>
                  <a:cubicBezTo>
                    <a:pt x="10609" y="24879"/>
                    <a:pt x="10884" y="24862"/>
                    <a:pt x="11142" y="24844"/>
                  </a:cubicBezTo>
                  <a:cubicBezTo>
                    <a:pt x="13188" y="24724"/>
                    <a:pt x="14942" y="24638"/>
                    <a:pt x="15664" y="24604"/>
                  </a:cubicBezTo>
                  <a:lnTo>
                    <a:pt x="15784" y="24587"/>
                  </a:lnTo>
                  <a:lnTo>
                    <a:pt x="15990" y="24587"/>
                  </a:lnTo>
                  <a:lnTo>
                    <a:pt x="15199" y="22076"/>
                  </a:lnTo>
                  <a:lnTo>
                    <a:pt x="14718" y="20529"/>
                  </a:lnTo>
                  <a:lnTo>
                    <a:pt x="14168" y="15887"/>
                  </a:lnTo>
                  <a:lnTo>
                    <a:pt x="14168" y="15852"/>
                  </a:lnTo>
                  <a:cubicBezTo>
                    <a:pt x="14151" y="15801"/>
                    <a:pt x="14133" y="15749"/>
                    <a:pt x="14116" y="15698"/>
                  </a:cubicBezTo>
                  <a:lnTo>
                    <a:pt x="14116" y="15698"/>
                  </a:lnTo>
                  <a:lnTo>
                    <a:pt x="14151" y="15818"/>
                  </a:lnTo>
                  <a:lnTo>
                    <a:pt x="12655" y="12603"/>
                  </a:lnTo>
                  <a:lnTo>
                    <a:pt x="12655" y="8425"/>
                  </a:lnTo>
                  <a:lnTo>
                    <a:pt x="12655" y="8408"/>
                  </a:lnTo>
                  <a:lnTo>
                    <a:pt x="12638" y="8408"/>
                  </a:lnTo>
                  <a:lnTo>
                    <a:pt x="12638" y="8391"/>
                  </a:lnTo>
                  <a:cubicBezTo>
                    <a:pt x="12638" y="8391"/>
                    <a:pt x="12655" y="7239"/>
                    <a:pt x="12655" y="7050"/>
                  </a:cubicBezTo>
                  <a:cubicBezTo>
                    <a:pt x="12655" y="7032"/>
                    <a:pt x="12655" y="7015"/>
                    <a:pt x="12638" y="6998"/>
                  </a:cubicBezTo>
                  <a:cubicBezTo>
                    <a:pt x="12397" y="6740"/>
                    <a:pt x="10213" y="5640"/>
                    <a:pt x="9801" y="5433"/>
                  </a:cubicBezTo>
                  <a:lnTo>
                    <a:pt x="9766" y="5416"/>
                  </a:lnTo>
                  <a:lnTo>
                    <a:pt x="9749" y="5399"/>
                  </a:lnTo>
                  <a:lnTo>
                    <a:pt x="9715" y="5313"/>
                  </a:lnTo>
                  <a:lnTo>
                    <a:pt x="9680" y="5193"/>
                  </a:lnTo>
                  <a:lnTo>
                    <a:pt x="9663" y="5141"/>
                  </a:lnTo>
                  <a:lnTo>
                    <a:pt x="9612" y="4986"/>
                  </a:lnTo>
                  <a:lnTo>
                    <a:pt x="9560" y="4849"/>
                  </a:lnTo>
                  <a:cubicBezTo>
                    <a:pt x="9491" y="4642"/>
                    <a:pt x="9423" y="4436"/>
                    <a:pt x="9405" y="4385"/>
                  </a:cubicBezTo>
                  <a:lnTo>
                    <a:pt x="9388" y="4367"/>
                  </a:lnTo>
                  <a:lnTo>
                    <a:pt x="7996" y="3817"/>
                  </a:lnTo>
                  <a:lnTo>
                    <a:pt x="7239" y="3542"/>
                  </a:lnTo>
                  <a:lnTo>
                    <a:pt x="6861" y="2665"/>
                  </a:lnTo>
                  <a:lnTo>
                    <a:pt x="4970" y="1513"/>
                  </a:lnTo>
                  <a:lnTo>
                    <a:pt x="3285" y="1892"/>
                  </a:lnTo>
                  <a:lnTo>
                    <a:pt x="3095" y="1152"/>
                  </a:lnTo>
                  <a:lnTo>
                    <a:pt x="3095" y="1135"/>
                  </a:lnTo>
                  <a:lnTo>
                    <a:pt x="2958" y="636"/>
                  </a:lnTo>
                  <a:lnTo>
                    <a:pt x="2958" y="619"/>
                  </a:lnTo>
                  <a:lnTo>
                    <a:pt x="2924" y="447"/>
                  </a:lnTo>
                  <a:lnTo>
                    <a:pt x="878" y="1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1"/>
            <p:cNvSpPr/>
            <p:nvPr/>
          </p:nvSpPr>
          <p:spPr>
            <a:xfrm>
              <a:off x="6260362" y="3305171"/>
              <a:ext cx="6275" cy="72"/>
            </a:xfrm>
            <a:custGeom>
              <a:rect b="b" l="l" r="r" t="t"/>
              <a:pathLst>
                <a:path extrusionOk="0" h="1" w="87">
                  <a:moveTo>
                    <a:pt x="87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1" y="0"/>
                  </a:lnTo>
                  <a:cubicBezTo>
                    <a:pt x="18" y="0"/>
                    <a:pt x="35" y="0"/>
                    <a:pt x="69" y="0"/>
                  </a:cubicBezTo>
                  <a:lnTo>
                    <a:pt x="69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5AB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1"/>
            <p:cNvSpPr/>
            <p:nvPr/>
          </p:nvSpPr>
          <p:spPr>
            <a:xfrm>
              <a:off x="6265339" y="3040968"/>
              <a:ext cx="68305" cy="264275"/>
            </a:xfrm>
            <a:custGeom>
              <a:rect b="b" l="l" r="r" t="t"/>
              <a:pathLst>
                <a:path extrusionOk="0" h="3664" w="947">
                  <a:moveTo>
                    <a:pt x="808" y="568"/>
                  </a:moveTo>
                  <a:lnTo>
                    <a:pt x="946" y="1"/>
                  </a:lnTo>
                  <a:lnTo>
                    <a:pt x="808" y="568"/>
                  </a:lnTo>
                  <a:lnTo>
                    <a:pt x="18" y="3646"/>
                  </a:lnTo>
                  <a:lnTo>
                    <a:pt x="18" y="3663"/>
                  </a:lnTo>
                  <a:lnTo>
                    <a:pt x="0" y="3646"/>
                  </a:lnTo>
                  <a:lnTo>
                    <a:pt x="0" y="3646"/>
                  </a:lnTo>
                  <a:lnTo>
                    <a:pt x="0" y="3646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1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1"/>
            <p:cNvSpPr/>
            <p:nvPr/>
          </p:nvSpPr>
          <p:spPr>
            <a:xfrm>
              <a:off x="6519588" y="2611954"/>
              <a:ext cx="277835" cy="194744"/>
            </a:xfrm>
            <a:custGeom>
              <a:rect b="b" l="l" r="r" t="t"/>
              <a:pathLst>
                <a:path extrusionOk="0" h="2700" w="3852">
                  <a:moveTo>
                    <a:pt x="3232" y="0"/>
                  </a:moveTo>
                  <a:lnTo>
                    <a:pt x="0" y="2699"/>
                  </a:lnTo>
                  <a:lnTo>
                    <a:pt x="3851" y="2510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6493478" y="2792994"/>
              <a:ext cx="389489" cy="515928"/>
            </a:xfrm>
            <a:custGeom>
              <a:rect b="b" l="l" r="r" t="t"/>
              <a:pathLst>
                <a:path extrusionOk="0" h="7153" w="5400">
                  <a:moveTo>
                    <a:pt x="4213" y="0"/>
                  </a:moveTo>
                  <a:lnTo>
                    <a:pt x="362" y="207"/>
                  </a:lnTo>
                  <a:lnTo>
                    <a:pt x="362" y="378"/>
                  </a:lnTo>
                  <a:lnTo>
                    <a:pt x="345" y="550"/>
                  </a:lnTo>
                  <a:lnTo>
                    <a:pt x="156" y="4006"/>
                  </a:lnTo>
                  <a:lnTo>
                    <a:pt x="1" y="7101"/>
                  </a:lnTo>
                  <a:lnTo>
                    <a:pt x="861" y="7101"/>
                  </a:lnTo>
                  <a:lnTo>
                    <a:pt x="912" y="7118"/>
                  </a:lnTo>
                  <a:lnTo>
                    <a:pt x="2700" y="7118"/>
                  </a:lnTo>
                  <a:cubicBezTo>
                    <a:pt x="2872" y="7135"/>
                    <a:pt x="3027" y="7135"/>
                    <a:pt x="3182" y="7135"/>
                  </a:cubicBezTo>
                  <a:lnTo>
                    <a:pt x="5400" y="7153"/>
                  </a:lnTo>
                  <a:lnTo>
                    <a:pt x="5400" y="7135"/>
                  </a:lnTo>
                  <a:lnTo>
                    <a:pt x="5382" y="7101"/>
                  </a:lnTo>
                  <a:lnTo>
                    <a:pt x="5314" y="6706"/>
                  </a:lnTo>
                  <a:lnTo>
                    <a:pt x="4867" y="3955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1"/>
            <p:cNvSpPr/>
            <p:nvPr/>
          </p:nvSpPr>
          <p:spPr>
            <a:xfrm>
              <a:off x="6927542" y="2471810"/>
              <a:ext cx="357248" cy="514702"/>
            </a:xfrm>
            <a:custGeom>
              <a:rect b="b" l="l" r="r" t="t"/>
              <a:pathLst>
                <a:path extrusionOk="0" h="7136" w="4953">
                  <a:moveTo>
                    <a:pt x="1" y="0"/>
                  </a:moveTo>
                  <a:lnTo>
                    <a:pt x="1445" y="7135"/>
                  </a:lnTo>
                  <a:lnTo>
                    <a:pt x="4952" y="34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1"/>
            <p:cNvSpPr/>
            <p:nvPr/>
          </p:nvSpPr>
          <p:spPr>
            <a:xfrm>
              <a:off x="6942400" y="1944774"/>
              <a:ext cx="23658" cy="88068"/>
            </a:xfrm>
            <a:custGeom>
              <a:rect b="b" l="l" r="r" t="t"/>
              <a:pathLst>
                <a:path extrusionOk="0" h="1221" w="328">
                  <a:moveTo>
                    <a:pt x="328" y="0"/>
                  </a:moveTo>
                  <a:lnTo>
                    <a:pt x="18" y="1221"/>
                  </a:lnTo>
                  <a:lnTo>
                    <a:pt x="1" y="1169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1"/>
            <p:cNvSpPr/>
            <p:nvPr/>
          </p:nvSpPr>
          <p:spPr>
            <a:xfrm>
              <a:off x="7049076" y="1619840"/>
              <a:ext cx="127810" cy="698266"/>
            </a:xfrm>
            <a:custGeom>
              <a:rect b="b" l="l" r="r" t="t"/>
              <a:pathLst>
                <a:path extrusionOk="0" h="9681" w="1772">
                  <a:moveTo>
                    <a:pt x="1771" y="1"/>
                  </a:moveTo>
                  <a:lnTo>
                    <a:pt x="0" y="362"/>
                  </a:lnTo>
                  <a:lnTo>
                    <a:pt x="791" y="968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1"/>
            <p:cNvSpPr/>
            <p:nvPr/>
          </p:nvSpPr>
          <p:spPr>
            <a:xfrm>
              <a:off x="7106129" y="3011252"/>
              <a:ext cx="127810" cy="297670"/>
            </a:xfrm>
            <a:custGeom>
              <a:rect b="b" l="l" r="r" t="t"/>
              <a:pathLst>
                <a:path extrusionOk="0" h="4127" w="1772">
                  <a:moveTo>
                    <a:pt x="1771" y="4092"/>
                  </a:moveTo>
                  <a:lnTo>
                    <a:pt x="1771" y="4109"/>
                  </a:lnTo>
                  <a:lnTo>
                    <a:pt x="0" y="4127"/>
                  </a:lnTo>
                  <a:lnTo>
                    <a:pt x="0" y="4127"/>
                  </a:lnTo>
                  <a:lnTo>
                    <a:pt x="0" y="4109"/>
                  </a:lnTo>
                  <a:lnTo>
                    <a:pt x="18" y="4109"/>
                  </a:lnTo>
                  <a:lnTo>
                    <a:pt x="18" y="4058"/>
                  </a:lnTo>
                  <a:lnTo>
                    <a:pt x="998" y="946"/>
                  </a:lnTo>
                  <a:lnTo>
                    <a:pt x="1290" y="0"/>
                  </a:lnTo>
                  <a:lnTo>
                    <a:pt x="1393" y="946"/>
                  </a:lnTo>
                  <a:lnTo>
                    <a:pt x="1771" y="40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1"/>
            <p:cNvSpPr/>
            <p:nvPr/>
          </p:nvSpPr>
          <p:spPr>
            <a:xfrm>
              <a:off x="7423562" y="2189070"/>
              <a:ext cx="560647" cy="1114875"/>
            </a:xfrm>
            <a:custGeom>
              <a:rect b="b" l="l" r="r" t="t"/>
              <a:pathLst>
                <a:path extrusionOk="0" h="15457" w="7773">
                  <a:moveTo>
                    <a:pt x="7772" y="0"/>
                  </a:moveTo>
                  <a:lnTo>
                    <a:pt x="2924" y="4556"/>
                  </a:lnTo>
                  <a:lnTo>
                    <a:pt x="878" y="12207"/>
                  </a:lnTo>
                  <a:lnTo>
                    <a:pt x="1" y="15457"/>
                  </a:lnTo>
                  <a:lnTo>
                    <a:pt x="2597" y="15457"/>
                  </a:lnTo>
                  <a:lnTo>
                    <a:pt x="3250" y="12087"/>
                  </a:lnTo>
                  <a:lnTo>
                    <a:pt x="4488" y="5605"/>
                  </a:lnTo>
                  <a:lnTo>
                    <a:pt x="7772" y="0"/>
                  </a:lnTo>
                  <a:close/>
                </a:path>
              </a:pathLst>
            </a:custGeom>
            <a:solidFill>
              <a:srgbClr val="95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1"/>
            <p:cNvSpPr/>
            <p:nvPr/>
          </p:nvSpPr>
          <p:spPr>
            <a:xfrm>
              <a:off x="7984137" y="2189070"/>
              <a:ext cx="209603" cy="833361"/>
            </a:xfrm>
            <a:custGeom>
              <a:rect b="b" l="l" r="r" t="t"/>
              <a:pathLst>
                <a:path extrusionOk="0" h="11554" w="2906">
                  <a:moveTo>
                    <a:pt x="0" y="0"/>
                  </a:moveTo>
                  <a:lnTo>
                    <a:pt x="2906" y="11554"/>
                  </a:lnTo>
                  <a:lnTo>
                    <a:pt x="2906" y="5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1"/>
            <p:cNvSpPr/>
            <p:nvPr/>
          </p:nvSpPr>
          <p:spPr>
            <a:xfrm>
              <a:off x="7747271" y="2189070"/>
              <a:ext cx="446469" cy="833505"/>
            </a:xfrm>
            <a:custGeom>
              <a:rect b="b" l="l" r="r" t="t"/>
              <a:pathLst>
                <a:path extrusionOk="0" h="11556" w="6190">
                  <a:moveTo>
                    <a:pt x="3284" y="0"/>
                  </a:moveTo>
                  <a:lnTo>
                    <a:pt x="0" y="5605"/>
                  </a:lnTo>
                  <a:cubicBezTo>
                    <a:pt x="0" y="5605"/>
                    <a:pt x="6086" y="11555"/>
                    <a:pt x="6188" y="11555"/>
                  </a:cubicBezTo>
                  <a:cubicBezTo>
                    <a:pt x="6189" y="11555"/>
                    <a:pt x="6190" y="11555"/>
                    <a:pt x="6190" y="11554"/>
                  </a:cubicBezTo>
                  <a:cubicBezTo>
                    <a:pt x="6190" y="11468"/>
                    <a:pt x="3284" y="0"/>
                    <a:pt x="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7457102" y="1376770"/>
              <a:ext cx="156300" cy="732960"/>
            </a:xfrm>
            <a:custGeom>
              <a:rect b="b" l="l" r="r" t="t"/>
              <a:pathLst>
                <a:path extrusionOk="0" h="10162" w="2167">
                  <a:moveTo>
                    <a:pt x="1255" y="1"/>
                  </a:moveTo>
                  <a:lnTo>
                    <a:pt x="0" y="1067"/>
                  </a:lnTo>
                  <a:lnTo>
                    <a:pt x="1479" y="10162"/>
                  </a:lnTo>
                  <a:lnTo>
                    <a:pt x="2166" y="87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7661655" y="1343303"/>
              <a:ext cx="158825" cy="785180"/>
            </a:xfrm>
            <a:custGeom>
              <a:rect b="b" l="l" r="r" t="t"/>
              <a:pathLst>
                <a:path extrusionOk="0" h="10886" w="2202">
                  <a:moveTo>
                    <a:pt x="1" y="0"/>
                  </a:moveTo>
                  <a:cubicBezTo>
                    <a:pt x="1" y="1"/>
                    <a:pt x="1408" y="10885"/>
                    <a:pt x="1428" y="10885"/>
                  </a:cubicBezTo>
                  <a:cubicBezTo>
                    <a:pt x="1428" y="10885"/>
                    <a:pt x="1428" y="10885"/>
                    <a:pt x="1428" y="10884"/>
                  </a:cubicBezTo>
                  <a:cubicBezTo>
                    <a:pt x="1428" y="10729"/>
                    <a:pt x="2202" y="654"/>
                    <a:pt x="2202" y="6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8077110" y="1474720"/>
              <a:ext cx="173683" cy="401894"/>
            </a:xfrm>
            <a:custGeom>
              <a:rect b="b" l="l" r="r" t="t"/>
              <a:pathLst>
                <a:path extrusionOk="0" h="5572" w="2408">
                  <a:moveTo>
                    <a:pt x="276" y="1"/>
                  </a:moveTo>
                  <a:lnTo>
                    <a:pt x="1" y="5572"/>
                  </a:lnTo>
                  <a:lnTo>
                    <a:pt x="1685" y="3611"/>
                  </a:lnTo>
                  <a:lnTo>
                    <a:pt x="2408" y="48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1"/>
            <p:cNvSpPr/>
            <p:nvPr/>
          </p:nvSpPr>
          <p:spPr>
            <a:xfrm>
              <a:off x="8477634" y="2729738"/>
              <a:ext cx="460173" cy="574207"/>
            </a:xfrm>
            <a:custGeom>
              <a:rect b="b" l="l" r="r" t="t"/>
              <a:pathLst>
                <a:path extrusionOk="0" h="7961" w="6380">
                  <a:moveTo>
                    <a:pt x="551" y="0"/>
                  </a:moveTo>
                  <a:lnTo>
                    <a:pt x="534" y="138"/>
                  </a:lnTo>
                  <a:lnTo>
                    <a:pt x="224" y="4557"/>
                  </a:lnTo>
                  <a:lnTo>
                    <a:pt x="35" y="7565"/>
                  </a:lnTo>
                  <a:lnTo>
                    <a:pt x="1" y="7961"/>
                  </a:lnTo>
                  <a:lnTo>
                    <a:pt x="6380" y="7961"/>
                  </a:lnTo>
                  <a:lnTo>
                    <a:pt x="5382" y="4849"/>
                  </a:lnTo>
                  <a:lnTo>
                    <a:pt x="4248" y="1324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1"/>
            <p:cNvSpPr/>
            <p:nvPr/>
          </p:nvSpPr>
          <p:spPr>
            <a:xfrm>
              <a:off x="8516078" y="1912534"/>
              <a:ext cx="267954" cy="912774"/>
            </a:xfrm>
            <a:custGeom>
              <a:rect b="b" l="l" r="r" t="t"/>
              <a:pathLst>
                <a:path extrusionOk="0" h="12655" w="3715">
                  <a:moveTo>
                    <a:pt x="1514" y="0"/>
                  </a:moveTo>
                  <a:lnTo>
                    <a:pt x="379" y="1891"/>
                  </a:lnTo>
                  <a:lnTo>
                    <a:pt x="1" y="11330"/>
                  </a:lnTo>
                  <a:lnTo>
                    <a:pt x="3715" y="12654"/>
                  </a:lnTo>
                  <a:lnTo>
                    <a:pt x="2769" y="5433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95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1"/>
            <p:cNvSpPr/>
            <p:nvPr/>
          </p:nvSpPr>
          <p:spPr>
            <a:xfrm>
              <a:off x="8193668" y="2729738"/>
              <a:ext cx="323780" cy="574207"/>
            </a:xfrm>
            <a:custGeom>
              <a:rect b="b" l="l" r="r" t="t"/>
              <a:pathLst>
                <a:path extrusionOk="0" h="7961" w="4489">
                  <a:moveTo>
                    <a:pt x="4488" y="0"/>
                  </a:moveTo>
                  <a:lnTo>
                    <a:pt x="4454" y="18"/>
                  </a:lnTo>
                  <a:lnTo>
                    <a:pt x="3285" y="1084"/>
                  </a:lnTo>
                  <a:lnTo>
                    <a:pt x="2236" y="2029"/>
                  </a:lnTo>
                  <a:lnTo>
                    <a:pt x="1" y="4058"/>
                  </a:lnTo>
                  <a:lnTo>
                    <a:pt x="104" y="4367"/>
                  </a:lnTo>
                  <a:lnTo>
                    <a:pt x="1325" y="7961"/>
                  </a:lnTo>
                  <a:lnTo>
                    <a:pt x="3938" y="7961"/>
                  </a:lnTo>
                  <a:lnTo>
                    <a:pt x="3972" y="7565"/>
                  </a:lnTo>
                  <a:lnTo>
                    <a:pt x="4161" y="4557"/>
                  </a:lnTo>
                  <a:lnTo>
                    <a:pt x="4471" y="138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1"/>
            <p:cNvSpPr/>
            <p:nvPr/>
          </p:nvSpPr>
          <p:spPr>
            <a:xfrm>
              <a:off x="8783959" y="2825235"/>
              <a:ext cx="563099" cy="478710"/>
            </a:xfrm>
            <a:custGeom>
              <a:rect b="b" l="l" r="r" t="t"/>
              <a:pathLst>
                <a:path extrusionOk="0" h="6637" w="7807">
                  <a:moveTo>
                    <a:pt x="1" y="0"/>
                  </a:moveTo>
                  <a:lnTo>
                    <a:pt x="1135" y="3525"/>
                  </a:lnTo>
                  <a:lnTo>
                    <a:pt x="2150" y="6637"/>
                  </a:lnTo>
                  <a:cubicBezTo>
                    <a:pt x="2425" y="6637"/>
                    <a:pt x="2700" y="6620"/>
                    <a:pt x="2958" y="6602"/>
                  </a:cubicBezTo>
                  <a:cubicBezTo>
                    <a:pt x="5004" y="6482"/>
                    <a:pt x="6758" y="6396"/>
                    <a:pt x="7480" y="6362"/>
                  </a:cubicBezTo>
                  <a:lnTo>
                    <a:pt x="7600" y="6345"/>
                  </a:lnTo>
                  <a:lnTo>
                    <a:pt x="7806" y="6345"/>
                  </a:lnTo>
                  <a:lnTo>
                    <a:pt x="7015" y="3834"/>
                  </a:lnTo>
                  <a:lnTo>
                    <a:pt x="6534" y="22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1"/>
            <p:cNvSpPr/>
            <p:nvPr/>
          </p:nvSpPr>
          <p:spPr>
            <a:xfrm>
              <a:off x="8193668" y="2093574"/>
              <a:ext cx="322482" cy="928858"/>
            </a:xfrm>
            <a:custGeom>
              <a:rect b="b" l="l" r="r" t="t"/>
              <a:pathLst>
                <a:path extrusionOk="0" h="12878" w="4471">
                  <a:moveTo>
                    <a:pt x="1686" y="0"/>
                  </a:moveTo>
                  <a:lnTo>
                    <a:pt x="1" y="6499"/>
                  </a:lnTo>
                  <a:lnTo>
                    <a:pt x="1" y="12878"/>
                  </a:lnTo>
                  <a:lnTo>
                    <a:pt x="4471" y="8958"/>
                  </a:lnTo>
                  <a:lnTo>
                    <a:pt x="3697" y="2356"/>
                  </a:lnTo>
                  <a:lnTo>
                    <a:pt x="3285" y="9904"/>
                  </a:lnTo>
                  <a:lnTo>
                    <a:pt x="2236" y="10849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1"/>
            <p:cNvSpPr/>
            <p:nvPr/>
          </p:nvSpPr>
          <p:spPr>
            <a:xfrm>
              <a:off x="8715799" y="2304402"/>
              <a:ext cx="539514" cy="685788"/>
            </a:xfrm>
            <a:custGeom>
              <a:rect b="b" l="l" r="r" t="t"/>
              <a:pathLst>
                <a:path extrusionOk="0" h="9508" w="7480">
                  <a:moveTo>
                    <a:pt x="0" y="0"/>
                  </a:moveTo>
                  <a:lnTo>
                    <a:pt x="946" y="7221"/>
                  </a:lnTo>
                  <a:lnTo>
                    <a:pt x="7479" y="9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C2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1"/>
            <p:cNvSpPr/>
            <p:nvPr/>
          </p:nvSpPr>
          <p:spPr>
            <a:xfrm>
              <a:off x="8770327" y="1784796"/>
              <a:ext cx="143894" cy="584161"/>
            </a:xfrm>
            <a:custGeom>
              <a:rect b="b" l="l" r="r" t="t"/>
              <a:pathLst>
                <a:path extrusionOk="0" h="8099" w="1995">
                  <a:moveTo>
                    <a:pt x="1" y="0"/>
                  </a:moveTo>
                  <a:lnTo>
                    <a:pt x="1995" y="8098"/>
                  </a:lnTo>
                  <a:lnTo>
                    <a:pt x="1754" y="1582"/>
                  </a:lnTo>
                  <a:lnTo>
                    <a:pt x="1720" y="1496"/>
                  </a:lnTo>
                  <a:lnTo>
                    <a:pt x="1410" y="568"/>
                  </a:lnTo>
                  <a:lnTo>
                    <a:pt x="1393" y="5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1"/>
            <p:cNvSpPr/>
            <p:nvPr/>
          </p:nvSpPr>
          <p:spPr>
            <a:xfrm>
              <a:off x="8431761" y="1618614"/>
              <a:ext cx="120381" cy="458875"/>
            </a:xfrm>
            <a:custGeom>
              <a:rect b="b" l="l" r="r" t="t"/>
              <a:pathLst>
                <a:path extrusionOk="0" h="6362" w="1669">
                  <a:moveTo>
                    <a:pt x="1669" y="0"/>
                  </a:moveTo>
                  <a:lnTo>
                    <a:pt x="1" y="379"/>
                  </a:lnTo>
                  <a:lnTo>
                    <a:pt x="396" y="6362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1"/>
            <p:cNvSpPr/>
            <p:nvPr/>
          </p:nvSpPr>
          <p:spPr>
            <a:xfrm>
              <a:off x="9105143" y="2014161"/>
              <a:ext cx="1298" cy="104296"/>
            </a:xfrm>
            <a:custGeom>
              <a:rect b="b" l="l" r="r" t="t"/>
              <a:pathLst>
                <a:path extrusionOk="0" h="1446" w="18">
                  <a:moveTo>
                    <a:pt x="18" y="53"/>
                  </a:moveTo>
                  <a:lnTo>
                    <a:pt x="18" y="1445"/>
                  </a:lnTo>
                  <a:lnTo>
                    <a:pt x="18" y="1411"/>
                  </a:lnTo>
                  <a:lnTo>
                    <a:pt x="1" y="1394"/>
                  </a:lnTo>
                  <a:lnTo>
                    <a:pt x="1" y="1"/>
                  </a:lnTo>
                  <a:cubicBezTo>
                    <a:pt x="18" y="18"/>
                    <a:pt x="18" y="35"/>
                    <a:pt x="18" y="53"/>
                  </a:cubicBez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1"/>
            <p:cNvSpPr/>
            <p:nvPr/>
          </p:nvSpPr>
          <p:spPr>
            <a:xfrm>
              <a:off x="9211820" y="2641670"/>
              <a:ext cx="3751" cy="13704"/>
            </a:xfrm>
            <a:custGeom>
              <a:rect b="b" l="l" r="r" t="t"/>
              <a:pathLst>
                <a:path extrusionOk="0" h="190" w="52">
                  <a:moveTo>
                    <a:pt x="52" y="190"/>
                  </a:moveTo>
                  <a:lnTo>
                    <a:pt x="35" y="121"/>
                  </a:lnTo>
                  <a:lnTo>
                    <a:pt x="0" y="1"/>
                  </a:lnTo>
                  <a:cubicBezTo>
                    <a:pt x="17" y="52"/>
                    <a:pt x="35" y="104"/>
                    <a:pt x="52" y="155"/>
                  </a:cubicBezTo>
                  <a:lnTo>
                    <a:pt x="52" y="190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1"/>
            <p:cNvSpPr/>
            <p:nvPr/>
          </p:nvSpPr>
          <p:spPr>
            <a:xfrm>
              <a:off x="9255240" y="2990118"/>
              <a:ext cx="267882" cy="313827"/>
            </a:xfrm>
            <a:custGeom>
              <a:rect b="b" l="l" r="r" t="t"/>
              <a:pathLst>
                <a:path extrusionOk="0" h="4351" w="3714">
                  <a:moveTo>
                    <a:pt x="0" y="1"/>
                  </a:moveTo>
                  <a:lnTo>
                    <a:pt x="481" y="1548"/>
                  </a:lnTo>
                  <a:lnTo>
                    <a:pt x="1272" y="4059"/>
                  </a:lnTo>
                  <a:cubicBezTo>
                    <a:pt x="1410" y="4076"/>
                    <a:pt x="1565" y="4110"/>
                    <a:pt x="1719" y="4144"/>
                  </a:cubicBezTo>
                  <a:lnTo>
                    <a:pt x="1737" y="4144"/>
                  </a:lnTo>
                  <a:cubicBezTo>
                    <a:pt x="1737" y="4144"/>
                    <a:pt x="3060" y="4316"/>
                    <a:pt x="3060" y="4316"/>
                  </a:cubicBezTo>
                  <a:lnTo>
                    <a:pt x="3714" y="4351"/>
                  </a:lnTo>
                  <a:lnTo>
                    <a:pt x="3714" y="4334"/>
                  </a:lnTo>
                  <a:lnTo>
                    <a:pt x="3095" y="1634"/>
                  </a:lnTo>
                  <a:lnTo>
                    <a:pt x="2665" y="1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6264113" y="3305171"/>
              <a:ext cx="1298" cy="1298"/>
            </a:xfrm>
            <a:custGeom>
              <a:rect b="b" l="l" r="r" t="t"/>
              <a:pathLst>
                <a:path extrusionOk="0" h="18" w="18">
                  <a:moveTo>
                    <a:pt x="17" y="0"/>
                  </a:move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6493478" y="3266727"/>
              <a:ext cx="611497" cy="42195"/>
            </a:xfrm>
            <a:custGeom>
              <a:rect b="b" l="l" r="r" t="t"/>
              <a:pathLst>
                <a:path extrusionOk="0" h="585" w="8478">
                  <a:moveTo>
                    <a:pt x="895" y="0"/>
                  </a:moveTo>
                  <a:lnTo>
                    <a:pt x="18" y="516"/>
                  </a:lnTo>
                  <a:lnTo>
                    <a:pt x="1" y="516"/>
                  </a:lnTo>
                  <a:lnTo>
                    <a:pt x="1" y="533"/>
                  </a:lnTo>
                  <a:lnTo>
                    <a:pt x="620" y="533"/>
                  </a:lnTo>
                  <a:lnTo>
                    <a:pt x="5400" y="567"/>
                  </a:lnTo>
                  <a:lnTo>
                    <a:pt x="6895" y="585"/>
                  </a:lnTo>
                  <a:lnTo>
                    <a:pt x="8477" y="585"/>
                  </a:lnTo>
                  <a:lnTo>
                    <a:pt x="8477" y="567"/>
                  </a:lnTo>
                  <a:lnTo>
                    <a:pt x="8443" y="516"/>
                  </a:lnTo>
                  <a:lnTo>
                    <a:pt x="8116" y="120"/>
                  </a:lnTo>
                  <a:lnTo>
                    <a:pt x="7428" y="120"/>
                  </a:lnTo>
                  <a:lnTo>
                    <a:pt x="6517" y="516"/>
                  </a:lnTo>
                  <a:lnTo>
                    <a:pt x="5400" y="138"/>
                  </a:lnTo>
                  <a:lnTo>
                    <a:pt x="5314" y="13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8356171" y="3262977"/>
              <a:ext cx="424182" cy="40968"/>
            </a:xfrm>
            <a:custGeom>
              <a:rect b="b" l="l" r="r" t="t"/>
              <a:pathLst>
                <a:path extrusionOk="0" h="568" w="5881">
                  <a:moveTo>
                    <a:pt x="2923" y="0"/>
                  </a:moveTo>
                  <a:lnTo>
                    <a:pt x="1719" y="172"/>
                  </a:lnTo>
                  <a:lnTo>
                    <a:pt x="309" y="361"/>
                  </a:lnTo>
                  <a:lnTo>
                    <a:pt x="0" y="568"/>
                  </a:lnTo>
                  <a:lnTo>
                    <a:pt x="5880" y="568"/>
                  </a:lnTo>
                  <a:lnTo>
                    <a:pt x="5278" y="276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1"/>
            <p:cNvSpPr/>
            <p:nvPr/>
          </p:nvSpPr>
          <p:spPr>
            <a:xfrm>
              <a:off x="8993562" y="3262977"/>
              <a:ext cx="483687" cy="38516"/>
            </a:xfrm>
            <a:custGeom>
              <a:rect b="b" l="l" r="r" t="t"/>
              <a:pathLst>
                <a:path extrusionOk="0" h="534" w="6706">
                  <a:moveTo>
                    <a:pt x="997" y="0"/>
                  </a:moveTo>
                  <a:lnTo>
                    <a:pt x="0" y="533"/>
                  </a:lnTo>
                  <a:lnTo>
                    <a:pt x="6706" y="533"/>
                  </a:lnTo>
                  <a:lnTo>
                    <a:pt x="4900" y="27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1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>
              <a:off x="6336024" y="3021133"/>
              <a:ext cx="2524" cy="8800"/>
            </a:xfrm>
            <a:custGeom>
              <a:rect b="b" l="l" r="r" t="t"/>
              <a:pathLst>
                <a:path extrusionOk="0" h="122" w="35">
                  <a:moveTo>
                    <a:pt x="35" y="1"/>
                  </a:moveTo>
                  <a:cubicBezTo>
                    <a:pt x="35" y="35"/>
                    <a:pt x="18" y="87"/>
                    <a:pt x="0" y="121"/>
                  </a:cubicBezTo>
                  <a:lnTo>
                    <a:pt x="18" y="70"/>
                  </a:lnTo>
                  <a:cubicBezTo>
                    <a:pt x="35" y="52"/>
                    <a:pt x="35" y="18"/>
                    <a:pt x="35" y="1"/>
                  </a:cubicBez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9" name="Google Shape;1109;p31"/>
          <p:cNvGrpSpPr/>
          <p:nvPr/>
        </p:nvGrpSpPr>
        <p:grpSpPr>
          <a:xfrm flipH="1">
            <a:off x="-4254255" y="3207427"/>
            <a:ext cx="5098569" cy="2727209"/>
            <a:chOff x="3090225" y="3044025"/>
            <a:chExt cx="986050" cy="527425"/>
          </a:xfrm>
        </p:grpSpPr>
        <p:sp>
          <p:nvSpPr>
            <p:cNvPr id="1110" name="Google Shape;1110;p31"/>
            <p:cNvSpPr/>
            <p:nvPr/>
          </p:nvSpPr>
          <p:spPr>
            <a:xfrm>
              <a:off x="3090225" y="3307950"/>
              <a:ext cx="986050" cy="263500"/>
            </a:xfrm>
            <a:custGeom>
              <a:rect b="b" l="l" r="r" t="t"/>
              <a:pathLst>
                <a:path extrusionOk="0" h="10540" w="39442">
                  <a:moveTo>
                    <a:pt x="36828" y="0"/>
                  </a:moveTo>
                  <a:lnTo>
                    <a:pt x="34318" y="0"/>
                  </a:lnTo>
                  <a:lnTo>
                    <a:pt x="29229" y="0"/>
                  </a:lnTo>
                  <a:lnTo>
                    <a:pt x="24071" y="0"/>
                  </a:lnTo>
                  <a:lnTo>
                    <a:pt x="19188" y="0"/>
                  </a:lnTo>
                  <a:lnTo>
                    <a:pt x="16816" y="0"/>
                  </a:lnTo>
                  <a:lnTo>
                    <a:pt x="11709" y="0"/>
                  </a:lnTo>
                  <a:lnTo>
                    <a:pt x="7015" y="0"/>
                  </a:lnTo>
                  <a:lnTo>
                    <a:pt x="4505" y="0"/>
                  </a:lnTo>
                  <a:lnTo>
                    <a:pt x="1" y="0"/>
                  </a:lnTo>
                  <a:lnTo>
                    <a:pt x="929" y="654"/>
                  </a:lnTo>
                  <a:lnTo>
                    <a:pt x="2373" y="1256"/>
                  </a:lnTo>
                  <a:lnTo>
                    <a:pt x="4505" y="516"/>
                  </a:lnTo>
                  <a:lnTo>
                    <a:pt x="7015" y="3061"/>
                  </a:lnTo>
                  <a:lnTo>
                    <a:pt x="9182" y="3766"/>
                  </a:lnTo>
                  <a:lnTo>
                    <a:pt x="13119" y="3319"/>
                  </a:lnTo>
                  <a:lnTo>
                    <a:pt x="15371" y="4900"/>
                  </a:lnTo>
                  <a:lnTo>
                    <a:pt x="18380" y="9216"/>
                  </a:lnTo>
                  <a:lnTo>
                    <a:pt x="22885" y="10540"/>
                  </a:lnTo>
                  <a:lnTo>
                    <a:pt x="23658" y="6964"/>
                  </a:lnTo>
                  <a:lnTo>
                    <a:pt x="27235" y="6104"/>
                  </a:lnTo>
                  <a:lnTo>
                    <a:pt x="29263" y="4178"/>
                  </a:lnTo>
                  <a:lnTo>
                    <a:pt x="32014" y="4178"/>
                  </a:lnTo>
                  <a:lnTo>
                    <a:pt x="34524" y="1341"/>
                  </a:lnTo>
                  <a:lnTo>
                    <a:pt x="36536" y="1926"/>
                  </a:lnTo>
                  <a:lnTo>
                    <a:pt x="39442" y="0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1"/>
            <p:cNvSpPr/>
            <p:nvPr/>
          </p:nvSpPr>
          <p:spPr>
            <a:xfrm>
              <a:off x="3090225" y="3044025"/>
              <a:ext cx="986050" cy="263950"/>
            </a:xfrm>
            <a:custGeom>
              <a:rect b="b" l="l" r="r" t="t"/>
              <a:pathLst>
                <a:path extrusionOk="0" h="10558" w="39442">
                  <a:moveTo>
                    <a:pt x="38496" y="9887"/>
                  </a:moveTo>
                  <a:lnTo>
                    <a:pt x="37052" y="9302"/>
                  </a:lnTo>
                  <a:lnTo>
                    <a:pt x="34920" y="10024"/>
                  </a:lnTo>
                  <a:lnTo>
                    <a:pt x="32410" y="7480"/>
                  </a:lnTo>
                  <a:lnTo>
                    <a:pt x="30243" y="6775"/>
                  </a:lnTo>
                  <a:lnTo>
                    <a:pt x="26306" y="7222"/>
                  </a:lnTo>
                  <a:lnTo>
                    <a:pt x="24054" y="5657"/>
                  </a:lnTo>
                  <a:lnTo>
                    <a:pt x="21045" y="1325"/>
                  </a:lnTo>
                  <a:lnTo>
                    <a:pt x="16540" y="1"/>
                  </a:lnTo>
                  <a:lnTo>
                    <a:pt x="15767" y="3577"/>
                  </a:lnTo>
                  <a:lnTo>
                    <a:pt x="12191" y="4437"/>
                  </a:lnTo>
                  <a:lnTo>
                    <a:pt x="10162" y="6379"/>
                  </a:lnTo>
                  <a:lnTo>
                    <a:pt x="7411" y="6379"/>
                  </a:lnTo>
                  <a:lnTo>
                    <a:pt x="4901" y="9199"/>
                  </a:lnTo>
                  <a:lnTo>
                    <a:pt x="2889" y="8615"/>
                  </a:lnTo>
                  <a:lnTo>
                    <a:pt x="1" y="10557"/>
                  </a:lnTo>
                  <a:lnTo>
                    <a:pt x="22610" y="10557"/>
                  </a:lnTo>
                  <a:lnTo>
                    <a:pt x="32410" y="10557"/>
                  </a:lnTo>
                  <a:lnTo>
                    <a:pt x="39442" y="105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1"/>
            <p:cNvSpPr/>
            <p:nvPr/>
          </p:nvSpPr>
          <p:spPr>
            <a:xfrm>
              <a:off x="3212725" y="3203500"/>
              <a:ext cx="132425" cy="104475"/>
            </a:xfrm>
            <a:custGeom>
              <a:rect b="b" l="l" r="r" t="t"/>
              <a:pathLst>
                <a:path extrusionOk="0" h="4179" w="5297">
                  <a:moveTo>
                    <a:pt x="1" y="2820"/>
                  </a:moveTo>
                  <a:lnTo>
                    <a:pt x="2511" y="0"/>
                  </a:lnTo>
                  <a:lnTo>
                    <a:pt x="5296" y="4178"/>
                  </a:lnTo>
                  <a:lnTo>
                    <a:pt x="224" y="41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1"/>
            <p:cNvSpPr/>
            <p:nvPr/>
          </p:nvSpPr>
          <p:spPr>
            <a:xfrm>
              <a:off x="3155125" y="3274000"/>
              <a:ext cx="63225" cy="33975"/>
            </a:xfrm>
            <a:custGeom>
              <a:rect b="b" l="l" r="r" t="t"/>
              <a:pathLst>
                <a:path extrusionOk="0" h="1359" w="2529">
                  <a:moveTo>
                    <a:pt x="2305" y="0"/>
                  </a:moveTo>
                  <a:lnTo>
                    <a:pt x="413" y="361"/>
                  </a:lnTo>
                  <a:lnTo>
                    <a:pt x="1" y="1358"/>
                  </a:lnTo>
                  <a:lnTo>
                    <a:pt x="2528" y="1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1"/>
            <p:cNvSpPr/>
            <p:nvPr/>
          </p:nvSpPr>
          <p:spPr>
            <a:xfrm>
              <a:off x="3090225" y="3283025"/>
              <a:ext cx="75250" cy="24950"/>
            </a:xfrm>
            <a:custGeom>
              <a:rect b="b" l="l" r="r" t="t"/>
              <a:pathLst>
                <a:path extrusionOk="0" h="998" w="3010">
                  <a:moveTo>
                    <a:pt x="3009" y="0"/>
                  </a:moveTo>
                  <a:lnTo>
                    <a:pt x="1" y="997"/>
                  </a:lnTo>
                  <a:lnTo>
                    <a:pt x="2597" y="9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1"/>
            <p:cNvSpPr/>
            <p:nvPr/>
          </p:nvSpPr>
          <p:spPr>
            <a:xfrm>
              <a:off x="3275475" y="3203500"/>
              <a:ext cx="72250" cy="104475"/>
            </a:xfrm>
            <a:custGeom>
              <a:rect b="b" l="l" r="r" t="t"/>
              <a:pathLst>
                <a:path extrusionOk="0" h="4179" w="2890">
                  <a:moveTo>
                    <a:pt x="2786" y="4178"/>
                  </a:moveTo>
                  <a:lnTo>
                    <a:pt x="2270" y="379"/>
                  </a:lnTo>
                  <a:lnTo>
                    <a:pt x="2889" y="1393"/>
                  </a:lnTo>
                  <a:lnTo>
                    <a:pt x="275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1"/>
            <p:cNvSpPr/>
            <p:nvPr/>
          </p:nvSpPr>
          <p:spPr>
            <a:xfrm>
              <a:off x="3345125" y="3248200"/>
              <a:ext cx="128975" cy="59775"/>
            </a:xfrm>
            <a:custGeom>
              <a:rect b="b" l="l" r="r" t="t"/>
              <a:pathLst>
                <a:path extrusionOk="0" h="2391" w="5159">
                  <a:moveTo>
                    <a:pt x="0" y="2390"/>
                  </a:moveTo>
                  <a:lnTo>
                    <a:pt x="1599" y="1"/>
                  </a:lnTo>
                  <a:lnTo>
                    <a:pt x="4556" y="1531"/>
                  </a:lnTo>
                  <a:lnTo>
                    <a:pt x="5158" y="2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1"/>
            <p:cNvSpPr/>
            <p:nvPr/>
          </p:nvSpPr>
          <p:spPr>
            <a:xfrm>
              <a:off x="3385100" y="3219825"/>
              <a:ext cx="136275" cy="66650"/>
            </a:xfrm>
            <a:custGeom>
              <a:rect b="b" l="l" r="r" t="t"/>
              <a:pathLst>
                <a:path extrusionOk="0" h="2666" w="5451">
                  <a:moveTo>
                    <a:pt x="0" y="1136"/>
                  </a:moveTo>
                  <a:lnTo>
                    <a:pt x="5450" y="1"/>
                  </a:lnTo>
                  <a:lnTo>
                    <a:pt x="2957" y="26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1"/>
            <p:cNvSpPr/>
            <p:nvPr/>
          </p:nvSpPr>
          <p:spPr>
            <a:xfrm>
              <a:off x="3459025" y="3219825"/>
              <a:ext cx="137125" cy="88150"/>
            </a:xfrm>
            <a:custGeom>
              <a:rect b="b" l="l" r="r" t="t"/>
              <a:pathLst>
                <a:path extrusionOk="0" h="3526" w="5485">
                  <a:moveTo>
                    <a:pt x="602" y="3525"/>
                  </a:moveTo>
                  <a:lnTo>
                    <a:pt x="5485" y="3525"/>
                  </a:lnTo>
                  <a:lnTo>
                    <a:pt x="2493" y="1"/>
                  </a:lnTo>
                  <a:lnTo>
                    <a:pt x="0" y="26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1"/>
            <p:cNvSpPr/>
            <p:nvPr/>
          </p:nvSpPr>
          <p:spPr>
            <a:xfrm>
              <a:off x="3464175" y="3133450"/>
              <a:ext cx="57200" cy="86400"/>
            </a:xfrm>
            <a:custGeom>
              <a:rect b="b" l="l" r="r" t="t"/>
              <a:pathLst>
                <a:path extrusionOk="0" h="3456" w="2288">
                  <a:moveTo>
                    <a:pt x="2287" y="3456"/>
                  </a:moveTo>
                  <a:lnTo>
                    <a:pt x="1" y="1702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1"/>
            <p:cNvSpPr/>
            <p:nvPr/>
          </p:nvSpPr>
          <p:spPr>
            <a:xfrm>
              <a:off x="3385100" y="3176000"/>
              <a:ext cx="136275" cy="72225"/>
            </a:xfrm>
            <a:custGeom>
              <a:rect b="b" l="l" r="r" t="t"/>
              <a:pathLst>
                <a:path extrusionOk="0" h="2889" w="5451">
                  <a:moveTo>
                    <a:pt x="3164" y="0"/>
                  </a:moveTo>
                  <a:lnTo>
                    <a:pt x="310" y="1754"/>
                  </a:lnTo>
                  <a:lnTo>
                    <a:pt x="0" y="2889"/>
                  </a:lnTo>
                  <a:lnTo>
                    <a:pt x="5450" y="17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1"/>
            <p:cNvSpPr/>
            <p:nvPr/>
          </p:nvSpPr>
          <p:spPr>
            <a:xfrm>
              <a:off x="3344250" y="3133450"/>
              <a:ext cx="140150" cy="70075"/>
            </a:xfrm>
            <a:custGeom>
              <a:rect b="b" l="l" r="r" t="t"/>
              <a:pathLst>
                <a:path extrusionOk="0" h="2803" w="5606">
                  <a:moveTo>
                    <a:pt x="1" y="2802"/>
                  </a:moveTo>
                  <a:lnTo>
                    <a:pt x="2270" y="1221"/>
                  </a:lnTo>
                  <a:lnTo>
                    <a:pt x="4798" y="860"/>
                  </a:lnTo>
                  <a:lnTo>
                    <a:pt x="4798" y="1702"/>
                  </a:lnTo>
                  <a:lnTo>
                    <a:pt x="5606" y="0"/>
                  </a:lnTo>
                  <a:lnTo>
                    <a:pt x="2030" y="8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1"/>
            <p:cNvSpPr/>
            <p:nvPr/>
          </p:nvSpPr>
          <p:spPr>
            <a:xfrm>
              <a:off x="3344250" y="3203500"/>
              <a:ext cx="48600" cy="44725"/>
            </a:xfrm>
            <a:custGeom>
              <a:rect b="b" l="l" r="r" t="t"/>
              <a:pathLst>
                <a:path extrusionOk="0" h="1789" w="1944">
                  <a:moveTo>
                    <a:pt x="1944" y="654"/>
                  </a:moveTo>
                  <a:lnTo>
                    <a:pt x="1" y="0"/>
                  </a:lnTo>
                  <a:lnTo>
                    <a:pt x="138" y="1393"/>
                  </a:lnTo>
                  <a:lnTo>
                    <a:pt x="1634" y="17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1"/>
            <p:cNvSpPr/>
            <p:nvPr/>
          </p:nvSpPr>
          <p:spPr>
            <a:xfrm>
              <a:off x="3521350" y="3219825"/>
              <a:ext cx="153475" cy="88150"/>
            </a:xfrm>
            <a:custGeom>
              <a:rect b="b" l="l" r="r" t="t"/>
              <a:pathLst>
                <a:path extrusionOk="0" h="3526" w="6139">
                  <a:moveTo>
                    <a:pt x="0" y="1"/>
                  </a:moveTo>
                  <a:lnTo>
                    <a:pt x="6138" y="2494"/>
                  </a:lnTo>
                  <a:lnTo>
                    <a:pt x="2992" y="35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1"/>
            <p:cNvSpPr/>
            <p:nvPr/>
          </p:nvSpPr>
          <p:spPr>
            <a:xfrm>
              <a:off x="3596125" y="3248200"/>
              <a:ext cx="187000" cy="59775"/>
            </a:xfrm>
            <a:custGeom>
              <a:rect b="b" l="l" r="r" t="t"/>
              <a:pathLst>
                <a:path extrusionOk="0" h="2391" w="7480">
                  <a:moveTo>
                    <a:pt x="3147" y="1359"/>
                  </a:moveTo>
                  <a:lnTo>
                    <a:pt x="5073" y="1"/>
                  </a:lnTo>
                  <a:lnTo>
                    <a:pt x="7480" y="2390"/>
                  </a:lnTo>
                  <a:lnTo>
                    <a:pt x="1" y="2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1"/>
            <p:cNvSpPr/>
            <p:nvPr/>
          </p:nvSpPr>
          <p:spPr>
            <a:xfrm>
              <a:off x="3521350" y="3188025"/>
              <a:ext cx="201600" cy="94150"/>
            </a:xfrm>
            <a:custGeom>
              <a:rect b="b" l="l" r="r" t="t"/>
              <a:pathLst>
                <a:path extrusionOk="0" h="3766" w="8064">
                  <a:moveTo>
                    <a:pt x="0" y="1273"/>
                  </a:moveTo>
                  <a:lnTo>
                    <a:pt x="5365" y="1"/>
                  </a:lnTo>
                  <a:lnTo>
                    <a:pt x="8064" y="2408"/>
                  </a:lnTo>
                  <a:lnTo>
                    <a:pt x="6138" y="37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1"/>
            <p:cNvSpPr/>
            <p:nvPr/>
          </p:nvSpPr>
          <p:spPr>
            <a:xfrm>
              <a:off x="3484375" y="3044025"/>
              <a:ext cx="207200" cy="141450"/>
            </a:xfrm>
            <a:custGeom>
              <a:rect b="b" l="l" r="r" t="t"/>
              <a:pathLst>
                <a:path extrusionOk="0" h="5658" w="8288">
                  <a:moveTo>
                    <a:pt x="1" y="3577"/>
                  </a:moveTo>
                  <a:lnTo>
                    <a:pt x="1187" y="1136"/>
                  </a:lnTo>
                  <a:lnTo>
                    <a:pt x="1479" y="5314"/>
                  </a:lnTo>
                  <a:lnTo>
                    <a:pt x="4144" y="3715"/>
                  </a:lnTo>
                  <a:lnTo>
                    <a:pt x="4952" y="1823"/>
                  </a:lnTo>
                  <a:lnTo>
                    <a:pt x="8288" y="5657"/>
                  </a:lnTo>
                  <a:lnTo>
                    <a:pt x="5279" y="132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1"/>
            <p:cNvSpPr/>
            <p:nvPr/>
          </p:nvSpPr>
          <p:spPr>
            <a:xfrm>
              <a:off x="3521350" y="3181150"/>
              <a:ext cx="134125" cy="38700"/>
            </a:xfrm>
            <a:custGeom>
              <a:rect b="b" l="l" r="r" t="t"/>
              <a:pathLst>
                <a:path extrusionOk="0" h="1548" w="5365">
                  <a:moveTo>
                    <a:pt x="0" y="1548"/>
                  </a:moveTo>
                  <a:lnTo>
                    <a:pt x="1943" y="0"/>
                  </a:lnTo>
                  <a:lnTo>
                    <a:pt x="5365" y="2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3655450" y="3188025"/>
              <a:ext cx="92450" cy="60200"/>
            </a:xfrm>
            <a:custGeom>
              <a:rect b="b" l="l" r="r" t="t"/>
              <a:pathLst>
                <a:path extrusionOk="0" h="2408" w="3698">
                  <a:moveTo>
                    <a:pt x="1" y="1"/>
                  </a:moveTo>
                  <a:lnTo>
                    <a:pt x="3697" y="1462"/>
                  </a:lnTo>
                  <a:lnTo>
                    <a:pt x="2700" y="24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1"/>
            <p:cNvSpPr/>
            <p:nvPr/>
          </p:nvSpPr>
          <p:spPr>
            <a:xfrm>
              <a:off x="3722925" y="3224550"/>
              <a:ext cx="128550" cy="83425"/>
            </a:xfrm>
            <a:custGeom>
              <a:rect b="b" l="l" r="r" t="t"/>
              <a:pathLst>
                <a:path extrusionOk="0" h="3337" w="5142">
                  <a:moveTo>
                    <a:pt x="998" y="1"/>
                  </a:moveTo>
                  <a:lnTo>
                    <a:pt x="5142" y="947"/>
                  </a:lnTo>
                  <a:lnTo>
                    <a:pt x="2408" y="3336"/>
                  </a:lnTo>
                  <a:lnTo>
                    <a:pt x="1" y="9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>
              <a:off x="3783100" y="3248200"/>
              <a:ext cx="180125" cy="59775"/>
            </a:xfrm>
            <a:custGeom>
              <a:rect b="b" l="l" r="r" t="t"/>
              <a:pathLst>
                <a:path extrusionOk="0" h="2391" w="7205">
                  <a:moveTo>
                    <a:pt x="2735" y="1"/>
                  </a:moveTo>
                  <a:lnTo>
                    <a:pt x="7205" y="1857"/>
                  </a:lnTo>
                  <a:lnTo>
                    <a:pt x="7205" y="2390"/>
                  </a:lnTo>
                  <a:lnTo>
                    <a:pt x="1" y="2390"/>
                  </a:lnTo>
                  <a:close/>
                </a:path>
              </a:pathLst>
            </a:custGeom>
            <a:solidFill>
              <a:srgbClr val="45AB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1"/>
            <p:cNvSpPr/>
            <p:nvPr/>
          </p:nvSpPr>
          <p:spPr>
            <a:xfrm>
              <a:off x="3747875" y="3213375"/>
              <a:ext cx="215350" cy="81275"/>
            </a:xfrm>
            <a:custGeom>
              <a:rect b="b" l="l" r="r" t="t"/>
              <a:pathLst>
                <a:path extrusionOk="0" h="3251" w="8614">
                  <a:moveTo>
                    <a:pt x="0" y="448"/>
                  </a:moveTo>
                  <a:lnTo>
                    <a:pt x="3679" y="362"/>
                  </a:lnTo>
                  <a:lnTo>
                    <a:pt x="8614" y="3250"/>
                  </a:lnTo>
                  <a:lnTo>
                    <a:pt x="6104" y="706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1"/>
            <p:cNvSpPr/>
            <p:nvPr/>
          </p:nvSpPr>
          <p:spPr>
            <a:xfrm>
              <a:off x="3963200" y="3294625"/>
              <a:ext cx="113075" cy="13350"/>
            </a:xfrm>
            <a:custGeom>
              <a:rect b="b" l="l" r="r" t="t"/>
              <a:pathLst>
                <a:path extrusionOk="0" h="534" w="4523">
                  <a:moveTo>
                    <a:pt x="1" y="0"/>
                  </a:moveTo>
                  <a:lnTo>
                    <a:pt x="4523" y="533"/>
                  </a:lnTo>
                  <a:lnTo>
                    <a:pt x="1" y="5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3963200" y="3276575"/>
              <a:ext cx="89450" cy="18075"/>
            </a:xfrm>
            <a:custGeom>
              <a:rect b="b" l="l" r="r" t="t"/>
              <a:pathLst>
                <a:path extrusionOk="0" h="723" w="3578">
                  <a:moveTo>
                    <a:pt x="1" y="722"/>
                  </a:moveTo>
                  <a:lnTo>
                    <a:pt x="2030" y="327"/>
                  </a:lnTo>
                  <a:lnTo>
                    <a:pt x="3577" y="585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3132775" y="3259375"/>
              <a:ext cx="79975" cy="28825"/>
            </a:xfrm>
            <a:custGeom>
              <a:rect b="b" l="l" r="r" t="t"/>
              <a:pathLst>
                <a:path extrusionOk="0" h="1153" w="3199">
                  <a:moveTo>
                    <a:pt x="1187" y="1"/>
                  </a:moveTo>
                  <a:lnTo>
                    <a:pt x="1" y="1153"/>
                  </a:lnTo>
                  <a:lnTo>
                    <a:pt x="1961" y="413"/>
                  </a:lnTo>
                  <a:lnTo>
                    <a:pt x="3199" y="5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7" name="Google Shape;1137;p32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8" name="Google Shape;1138;p32"/>
          <p:cNvGrpSpPr/>
          <p:nvPr/>
        </p:nvGrpSpPr>
        <p:grpSpPr>
          <a:xfrm flipH="1">
            <a:off x="8424012" y="3511769"/>
            <a:ext cx="1037587" cy="2103640"/>
            <a:chOff x="1463325" y="2079500"/>
            <a:chExt cx="516675" cy="1047525"/>
          </a:xfrm>
        </p:grpSpPr>
        <p:sp>
          <p:nvSpPr>
            <p:cNvPr id="1139" name="Google Shape;1139;p32"/>
            <p:cNvSpPr/>
            <p:nvPr/>
          </p:nvSpPr>
          <p:spPr>
            <a:xfrm>
              <a:off x="1463325" y="2079500"/>
              <a:ext cx="516675" cy="523975"/>
            </a:xfrm>
            <a:custGeom>
              <a:rect b="b" l="l" r="r" t="t"/>
              <a:pathLst>
                <a:path extrusionOk="0" h="20959" w="20667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1526075" y="2358025"/>
              <a:ext cx="101475" cy="245450"/>
            </a:xfrm>
            <a:custGeom>
              <a:rect b="b" l="l" r="r" t="t"/>
              <a:pathLst>
                <a:path extrusionOk="0" h="9818" w="4059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2"/>
            <p:cNvSpPr/>
            <p:nvPr/>
          </p:nvSpPr>
          <p:spPr>
            <a:xfrm>
              <a:off x="1501150" y="2536400"/>
              <a:ext cx="126400" cy="67075"/>
            </a:xfrm>
            <a:custGeom>
              <a:rect b="b" l="l" r="r" t="t"/>
              <a:pathLst>
                <a:path extrusionOk="0" h="2683" w="5056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2"/>
            <p:cNvSpPr/>
            <p:nvPr/>
          </p:nvSpPr>
          <p:spPr>
            <a:xfrm>
              <a:off x="1627525" y="2529100"/>
              <a:ext cx="241575" cy="74375"/>
            </a:xfrm>
            <a:custGeom>
              <a:rect b="b" l="l" r="r" t="t"/>
              <a:pathLst>
                <a:path extrusionOk="0" h="2975" w="9663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1616350" y="2450875"/>
              <a:ext cx="147025" cy="152600"/>
            </a:xfrm>
            <a:custGeom>
              <a:rect b="b" l="l" r="r" t="t"/>
              <a:pathLst>
                <a:path extrusionOk="0" h="6104" w="5881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1663200" y="2130650"/>
              <a:ext cx="32250" cy="247175"/>
            </a:xfrm>
            <a:custGeom>
              <a:rect b="b" l="l" r="r" t="t"/>
              <a:pathLst>
                <a:path extrusionOk="0" h="9887" w="129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1761200" y="2079500"/>
              <a:ext cx="84275" cy="271250"/>
            </a:xfrm>
            <a:custGeom>
              <a:rect b="b" l="l" r="r" t="t"/>
              <a:pathLst>
                <a:path extrusionOk="0" h="10850" w="3371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1526075" y="2254450"/>
              <a:ext cx="90300" cy="196450"/>
            </a:xfrm>
            <a:custGeom>
              <a:rect b="b" l="l" r="r" t="t"/>
              <a:pathLst>
                <a:path extrusionOk="0" h="7858" w="3612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1738425" y="2290550"/>
              <a:ext cx="107050" cy="165500"/>
            </a:xfrm>
            <a:custGeom>
              <a:rect b="b" l="l" r="r" t="t"/>
              <a:pathLst>
                <a:path extrusionOk="0" h="6620" w="4282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1738425" y="2350725"/>
              <a:ext cx="145300" cy="178400"/>
            </a:xfrm>
            <a:custGeom>
              <a:rect b="b" l="l" r="r" t="t"/>
              <a:pathLst>
                <a:path extrusionOk="0" h="7136" w="5812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1832125" y="2404875"/>
              <a:ext cx="61500" cy="172825"/>
            </a:xfrm>
            <a:custGeom>
              <a:rect b="b" l="l" r="r" t="t"/>
              <a:pathLst>
                <a:path extrusionOk="0" h="6913" w="246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1763350" y="2404875"/>
              <a:ext cx="120375" cy="158200"/>
            </a:xfrm>
            <a:custGeom>
              <a:rect b="b" l="l" r="r" t="t"/>
              <a:pathLst>
                <a:path extrusionOk="0" h="6328" w="4815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1862650" y="2546300"/>
              <a:ext cx="98450" cy="31400"/>
            </a:xfrm>
            <a:custGeom>
              <a:rect b="b" l="l" r="r" t="t"/>
              <a:pathLst>
                <a:path extrusionOk="0" h="1256" w="3938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1616350" y="2416050"/>
              <a:ext cx="122100" cy="40000"/>
            </a:xfrm>
            <a:custGeom>
              <a:rect b="b" l="l" r="r" t="t"/>
              <a:pathLst>
                <a:path extrusionOk="0" h="1600" w="4884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1463325" y="2603450"/>
              <a:ext cx="516675" cy="523575"/>
            </a:xfrm>
            <a:custGeom>
              <a:rect b="b" l="l" r="r" t="t"/>
              <a:pathLst>
                <a:path extrusionOk="0" h="20943" w="20667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4" name="Google Shape;1154;p32"/>
          <p:cNvGrpSpPr/>
          <p:nvPr/>
        </p:nvGrpSpPr>
        <p:grpSpPr>
          <a:xfrm flipH="1">
            <a:off x="-2316164" y="2784639"/>
            <a:ext cx="2959976" cy="3546134"/>
            <a:chOff x="6260362" y="1343303"/>
            <a:chExt cx="3262760" cy="3908878"/>
          </a:xfrm>
        </p:grpSpPr>
        <p:sp>
          <p:nvSpPr>
            <p:cNvPr id="1155" name="Google Shape;1155;p32"/>
            <p:cNvSpPr/>
            <p:nvPr/>
          </p:nvSpPr>
          <p:spPr>
            <a:xfrm>
              <a:off x="6260362" y="3282812"/>
              <a:ext cx="3262760" cy="1969369"/>
            </a:xfrm>
            <a:custGeom>
              <a:rect b="b" l="l" r="r" t="t"/>
              <a:pathLst>
                <a:path extrusionOk="0" h="27304" w="45236">
                  <a:moveTo>
                    <a:pt x="29143" y="1"/>
                  </a:moveTo>
                  <a:lnTo>
                    <a:pt x="29109" y="121"/>
                  </a:lnTo>
                  <a:lnTo>
                    <a:pt x="8099" y="121"/>
                  </a:lnTo>
                  <a:cubicBezTo>
                    <a:pt x="7824" y="138"/>
                    <a:pt x="7291" y="172"/>
                    <a:pt x="7291" y="172"/>
                  </a:cubicBezTo>
                  <a:lnTo>
                    <a:pt x="654" y="172"/>
                  </a:lnTo>
                  <a:lnTo>
                    <a:pt x="1" y="138"/>
                  </a:lnTo>
                  <a:lnTo>
                    <a:pt x="620" y="2855"/>
                  </a:lnTo>
                  <a:lnTo>
                    <a:pt x="620" y="2837"/>
                  </a:lnTo>
                  <a:lnTo>
                    <a:pt x="1049" y="3078"/>
                  </a:lnTo>
                  <a:lnTo>
                    <a:pt x="3714" y="4471"/>
                  </a:lnTo>
                  <a:lnTo>
                    <a:pt x="4265" y="9130"/>
                  </a:lnTo>
                  <a:lnTo>
                    <a:pt x="4265" y="9147"/>
                  </a:lnTo>
                  <a:cubicBezTo>
                    <a:pt x="4282" y="9199"/>
                    <a:pt x="4299" y="9268"/>
                    <a:pt x="4316" y="9302"/>
                  </a:cubicBezTo>
                  <a:lnTo>
                    <a:pt x="4282" y="9182"/>
                  </a:lnTo>
                  <a:lnTo>
                    <a:pt x="5778" y="12397"/>
                  </a:lnTo>
                  <a:lnTo>
                    <a:pt x="5778" y="17967"/>
                  </a:lnTo>
                  <a:cubicBezTo>
                    <a:pt x="5778" y="17967"/>
                    <a:pt x="5778" y="17985"/>
                    <a:pt x="5795" y="18002"/>
                  </a:cubicBezTo>
                  <a:cubicBezTo>
                    <a:pt x="6035" y="18260"/>
                    <a:pt x="8219" y="19360"/>
                    <a:pt x="8632" y="19566"/>
                  </a:cubicBezTo>
                  <a:lnTo>
                    <a:pt x="8666" y="19601"/>
                  </a:lnTo>
                  <a:lnTo>
                    <a:pt x="8700" y="19601"/>
                  </a:lnTo>
                  <a:lnTo>
                    <a:pt x="8718" y="19704"/>
                  </a:lnTo>
                  <a:lnTo>
                    <a:pt x="8752" y="19807"/>
                  </a:lnTo>
                  <a:lnTo>
                    <a:pt x="8786" y="19876"/>
                  </a:lnTo>
                  <a:lnTo>
                    <a:pt x="8821" y="20013"/>
                  </a:lnTo>
                  <a:lnTo>
                    <a:pt x="8872" y="20168"/>
                  </a:lnTo>
                  <a:cubicBezTo>
                    <a:pt x="8941" y="20374"/>
                    <a:pt x="9010" y="20564"/>
                    <a:pt x="9044" y="20615"/>
                  </a:cubicBezTo>
                  <a:lnTo>
                    <a:pt x="9044" y="20649"/>
                  </a:lnTo>
                  <a:lnTo>
                    <a:pt x="10454" y="21182"/>
                  </a:lnTo>
                  <a:lnTo>
                    <a:pt x="11193" y="21475"/>
                  </a:lnTo>
                  <a:lnTo>
                    <a:pt x="11572" y="22334"/>
                  </a:lnTo>
                  <a:lnTo>
                    <a:pt x="13463" y="23486"/>
                  </a:lnTo>
                  <a:lnTo>
                    <a:pt x="13772" y="23418"/>
                  </a:lnTo>
                  <a:lnTo>
                    <a:pt x="15148" y="23108"/>
                  </a:lnTo>
                  <a:lnTo>
                    <a:pt x="15337" y="23847"/>
                  </a:lnTo>
                  <a:lnTo>
                    <a:pt x="15337" y="23865"/>
                  </a:lnTo>
                  <a:lnTo>
                    <a:pt x="15337" y="23882"/>
                  </a:lnTo>
                  <a:cubicBezTo>
                    <a:pt x="15354" y="23968"/>
                    <a:pt x="15371" y="24054"/>
                    <a:pt x="15388" y="24140"/>
                  </a:cubicBezTo>
                  <a:cubicBezTo>
                    <a:pt x="15406" y="24174"/>
                    <a:pt x="15406" y="24191"/>
                    <a:pt x="15423" y="24208"/>
                  </a:cubicBezTo>
                  <a:cubicBezTo>
                    <a:pt x="15423" y="24226"/>
                    <a:pt x="15423" y="24243"/>
                    <a:pt x="15440" y="24260"/>
                  </a:cubicBezTo>
                  <a:cubicBezTo>
                    <a:pt x="15440" y="24312"/>
                    <a:pt x="15457" y="24346"/>
                    <a:pt x="15474" y="24380"/>
                  </a:cubicBezTo>
                  <a:lnTo>
                    <a:pt x="15526" y="24552"/>
                  </a:lnTo>
                  <a:lnTo>
                    <a:pt x="17555" y="24982"/>
                  </a:lnTo>
                  <a:lnTo>
                    <a:pt x="17641" y="24999"/>
                  </a:lnTo>
                  <a:lnTo>
                    <a:pt x="17658" y="24999"/>
                  </a:lnTo>
                  <a:lnTo>
                    <a:pt x="19773" y="25481"/>
                  </a:lnTo>
                  <a:lnTo>
                    <a:pt x="23624" y="26650"/>
                  </a:lnTo>
                  <a:lnTo>
                    <a:pt x="25309" y="27149"/>
                  </a:lnTo>
                  <a:lnTo>
                    <a:pt x="25825" y="27303"/>
                  </a:lnTo>
                  <a:lnTo>
                    <a:pt x="26478" y="26753"/>
                  </a:lnTo>
                  <a:lnTo>
                    <a:pt x="27406" y="26839"/>
                  </a:lnTo>
                  <a:lnTo>
                    <a:pt x="28644" y="25773"/>
                  </a:lnTo>
                  <a:lnTo>
                    <a:pt x="30295" y="25997"/>
                  </a:lnTo>
                  <a:lnTo>
                    <a:pt x="30346" y="25928"/>
                  </a:lnTo>
                  <a:lnTo>
                    <a:pt x="30432" y="25825"/>
                  </a:lnTo>
                  <a:lnTo>
                    <a:pt x="30518" y="25739"/>
                  </a:lnTo>
                  <a:lnTo>
                    <a:pt x="31945" y="24140"/>
                  </a:lnTo>
                  <a:lnTo>
                    <a:pt x="32031" y="24037"/>
                  </a:lnTo>
                  <a:lnTo>
                    <a:pt x="32135" y="23916"/>
                  </a:lnTo>
                  <a:lnTo>
                    <a:pt x="32324" y="23710"/>
                  </a:lnTo>
                  <a:lnTo>
                    <a:pt x="32530" y="23486"/>
                  </a:lnTo>
                  <a:lnTo>
                    <a:pt x="32530" y="23469"/>
                  </a:lnTo>
                  <a:lnTo>
                    <a:pt x="34301" y="23108"/>
                  </a:lnTo>
                  <a:lnTo>
                    <a:pt x="34765" y="21612"/>
                  </a:lnTo>
                  <a:lnTo>
                    <a:pt x="35453" y="18999"/>
                  </a:lnTo>
                  <a:lnTo>
                    <a:pt x="35453" y="18965"/>
                  </a:lnTo>
                  <a:lnTo>
                    <a:pt x="35780" y="17795"/>
                  </a:lnTo>
                  <a:lnTo>
                    <a:pt x="37378" y="12053"/>
                  </a:lnTo>
                  <a:lnTo>
                    <a:pt x="38410" y="9715"/>
                  </a:lnTo>
                  <a:lnTo>
                    <a:pt x="41642" y="7015"/>
                  </a:lnTo>
                  <a:lnTo>
                    <a:pt x="42605" y="6207"/>
                  </a:lnTo>
                  <a:lnTo>
                    <a:pt x="44221" y="3783"/>
                  </a:lnTo>
                  <a:lnTo>
                    <a:pt x="44221" y="3766"/>
                  </a:lnTo>
                  <a:lnTo>
                    <a:pt x="44359" y="3198"/>
                  </a:lnTo>
                  <a:lnTo>
                    <a:pt x="45184" y="121"/>
                  </a:lnTo>
                  <a:lnTo>
                    <a:pt x="45236" y="121"/>
                  </a:lnTo>
                  <a:lnTo>
                    <a:pt x="45184" y="104"/>
                  </a:lnTo>
                  <a:lnTo>
                    <a:pt x="44943" y="104"/>
                  </a:lnTo>
                  <a:cubicBezTo>
                    <a:pt x="44857" y="104"/>
                    <a:pt x="44789" y="121"/>
                    <a:pt x="44720" y="121"/>
                  </a:cubicBezTo>
                  <a:lnTo>
                    <a:pt x="42003" y="121"/>
                  </a:lnTo>
                  <a:lnTo>
                    <a:pt x="41299" y="104"/>
                  </a:lnTo>
                  <a:lnTo>
                    <a:pt x="40439" y="104"/>
                  </a:lnTo>
                  <a:cubicBezTo>
                    <a:pt x="40404" y="104"/>
                    <a:pt x="40353" y="86"/>
                    <a:pt x="40318" y="86"/>
                  </a:cubicBezTo>
                  <a:lnTo>
                    <a:pt x="38771" y="86"/>
                  </a:lnTo>
                  <a:cubicBezTo>
                    <a:pt x="38651" y="69"/>
                    <a:pt x="38548" y="69"/>
                    <a:pt x="38444" y="69"/>
                  </a:cubicBezTo>
                  <a:lnTo>
                    <a:pt x="37293" y="69"/>
                  </a:lnTo>
                  <a:cubicBezTo>
                    <a:pt x="37000" y="69"/>
                    <a:pt x="36845" y="52"/>
                    <a:pt x="36845" y="52"/>
                  </a:cubicBezTo>
                  <a:cubicBezTo>
                    <a:pt x="36845" y="52"/>
                    <a:pt x="36622" y="69"/>
                    <a:pt x="36295" y="69"/>
                  </a:cubicBezTo>
                  <a:lnTo>
                    <a:pt x="33510" y="69"/>
                  </a:lnTo>
                  <a:lnTo>
                    <a:pt x="31739" y="86"/>
                  </a:lnTo>
                  <a:lnTo>
                    <a:pt x="30931" y="86"/>
                  </a:lnTo>
                  <a:cubicBezTo>
                    <a:pt x="30897" y="69"/>
                    <a:pt x="30862" y="69"/>
                    <a:pt x="30811" y="69"/>
                  </a:cubicBezTo>
                  <a:lnTo>
                    <a:pt x="30690" y="69"/>
                  </a:lnTo>
                  <a:cubicBezTo>
                    <a:pt x="30536" y="52"/>
                    <a:pt x="30346" y="52"/>
                    <a:pt x="30140" y="52"/>
                  </a:cubicBezTo>
                  <a:cubicBezTo>
                    <a:pt x="29848" y="35"/>
                    <a:pt x="29504" y="18"/>
                    <a:pt x="2914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6260362" y="3044719"/>
              <a:ext cx="3261533" cy="269180"/>
            </a:xfrm>
            <a:custGeom>
              <a:rect b="b" l="l" r="r" t="t"/>
              <a:pathLst>
                <a:path extrusionOk="0" h="3732" w="45219">
                  <a:moveTo>
                    <a:pt x="45219" y="3525"/>
                  </a:moveTo>
                  <a:cubicBezTo>
                    <a:pt x="44531" y="3508"/>
                    <a:pt x="43860" y="3456"/>
                    <a:pt x="43293" y="3387"/>
                  </a:cubicBezTo>
                  <a:cubicBezTo>
                    <a:pt x="43276" y="3387"/>
                    <a:pt x="43259" y="3387"/>
                    <a:pt x="43259" y="3370"/>
                  </a:cubicBezTo>
                  <a:lnTo>
                    <a:pt x="43241" y="3370"/>
                  </a:lnTo>
                  <a:cubicBezTo>
                    <a:pt x="43069" y="3353"/>
                    <a:pt x="42897" y="3336"/>
                    <a:pt x="42743" y="3302"/>
                  </a:cubicBezTo>
                  <a:lnTo>
                    <a:pt x="42743" y="3302"/>
                  </a:lnTo>
                  <a:cubicBezTo>
                    <a:pt x="42743" y="3302"/>
                    <a:pt x="42743" y="3302"/>
                    <a:pt x="42743" y="3302"/>
                  </a:cubicBezTo>
                  <a:lnTo>
                    <a:pt x="42743" y="3302"/>
                  </a:lnTo>
                  <a:lnTo>
                    <a:pt x="42640" y="3302"/>
                  </a:lnTo>
                  <a:lnTo>
                    <a:pt x="42588" y="3302"/>
                  </a:lnTo>
                  <a:lnTo>
                    <a:pt x="42468" y="3319"/>
                  </a:lnTo>
                  <a:cubicBezTo>
                    <a:pt x="41746" y="3353"/>
                    <a:pt x="39992" y="3456"/>
                    <a:pt x="37963" y="3559"/>
                  </a:cubicBezTo>
                  <a:cubicBezTo>
                    <a:pt x="37688" y="3577"/>
                    <a:pt x="37413" y="3594"/>
                    <a:pt x="37138" y="3611"/>
                  </a:cubicBezTo>
                  <a:lnTo>
                    <a:pt x="16128" y="3611"/>
                  </a:lnTo>
                  <a:lnTo>
                    <a:pt x="16093" y="3731"/>
                  </a:lnTo>
                  <a:cubicBezTo>
                    <a:pt x="15732" y="3714"/>
                    <a:pt x="15406" y="3697"/>
                    <a:pt x="15113" y="3680"/>
                  </a:cubicBezTo>
                  <a:cubicBezTo>
                    <a:pt x="14890" y="3680"/>
                    <a:pt x="14701" y="3663"/>
                    <a:pt x="14546" y="3663"/>
                  </a:cubicBezTo>
                  <a:cubicBezTo>
                    <a:pt x="14512" y="3663"/>
                    <a:pt x="14460" y="3663"/>
                    <a:pt x="14426" y="3663"/>
                  </a:cubicBezTo>
                  <a:cubicBezTo>
                    <a:pt x="14374" y="3663"/>
                    <a:pt x="14340" y="3645"/>
                    <a:pt x="14305" y="3645"/>
                  </a:cubicBezTo>
                  <a:cubicBezTo>
                    <a:pt x="14202" y="3645"/>
                    <a:pt x="14133" y="3645"/>
                    <a:pt x="14082" y="3645"/>
                  </a:cubicBezTo>
                  <a:cubicBezTo>
                    <a:pt x="13927" y="3645"/>
                    <a:pt x="13738" y="3645"/>
                    <a:pt x="13497" y="3645"/>
                  </a:cubicBezTo>
                  <a:lnTo>
                    <a:pt x="13497" y="3645"/>
                  </a:lnTo>
                  <a:lnTo>
                    <a:pt x="11726" y="3663"/>
                  </a:lnTo>
                  <a:lnTo>
                    <a:pt x="10832" y="3663"/>
                  </a:lnTo>
                  <a:lnTo>
                    <a:pt x="10643" y="3663"/>
                  </a:lnTo>
                  <a:lnTo>
                    <a:pt x="10196" y="3663"/>
                  </a:lnTo>
                  <a:lnTo>
                    <a:pt x="10127" y="3663"/>
                  </a:lnTo>
                  <a:cubicBezTo>
                    <a:pt x="9973" y="3663"/>
                    <a:pt x="9818" y="3663"/>
                    <a:pt x="9646" y="3663"/>
                  </a:cubicBezTo>
                  <a:lnTo>
                    <a:pt x="9594" y="3663"/>
                  </a:lnTo>
                  <a:cubicBezTo>
                    <a:pt x="9354" y="3663"/>
                    <a:pt x="9130" y="3663"/>
                    <a:pt x="8941" y="3663"/>
                  </a:cubicBezTo>
                  <a:cubicBezTo>
                    <a:pt x="8614" y="3663"/>
                    <a:pt x="8391" y="3663"/>
                    <a:pt x="8391" y="3663"/>
                  </a:cubicBezTo>
                  <a:cubicBezTo>
                    <a:pt x="8391" y="3663"/>
                    <a:pt x="8236" y="3663"/>
                    <a:pt x="7944" y="3663"/>
                  </a:cubicBezTo>
                  <a:cubicBezTo>
                    <a:pt x="7858" y="3663"/>
                    <a:pt x="7755" y="3663"/>
                    <a:pt x="7634" y="3663"/>
                  </a:cubicBezTo>
                  <a:cubicBezTo>
                    <a:pt x="7600" y="3663"/>
                    <a:pt x="7566" y="3663"/>
                    <a:pt x="7514" y="3663"/>
                  </a:cubicBezTo>
                  <a:lnTo>
                    <a:pt x="7428" y="3663"/>
                  </a:lnTo>
                  <a:cubicBezTo>
                    <a:pt x="7359" y="3663"/>
                    <a:pt x="7291" y="3663"/>
                    <a:pt x="7205" y="3663"/>
                  </a:cubicBezTo>
                  <a:cubicBezTo>
                    <a:pt x="7084" y="3663"/>
                    <a:pt x="6929" y="3663"/>
                    <a:pt x="6792" y="3645"/>
                  </a:cubicBezTo>
                  <a:cubicBezTo>
                    <a:pt x="6689" y="3645"/>
                    <a:pt x="6586" y="3645"/>
                    <a:pt x="6465" y="3645"/>
                  </a:cubicBezTo>
                  <a:cubicBezTo>
                    <a:pt x="6448" y="3645"/>
                    <a:pt x="6431" y="3645"/>
                    <a:pt x="6396" y="3645"/>
                  </a:cubicBezTo>
                  <a:cubicBezTo>
                    <a:pt x="6259" y="3645"/>
                    <a:pt x="6087" y="3645"/>
                    <a:pt x="5932" y="3645"/>
                  </a:cubicBezTo>
                  <a:cubicBezTo>
                    <a:pt x="5760" y="3645"/>
                    <a:pt x="5571" y="3645"/>
                    <a:pt x="5399" y="3645"/>
                  </a:cubicBezTo>
                  <a:cubicBezTo>
                    <a:pt x="5279" y="3645"/>
                    <a:pt x="5176" y="3628"/>
                    <a:pt x="5055" y="3628"/>
                  </a:cubicBezTo>
                  <a:cubicBezTo>
                    <a:pt x="5004" y="3628"/>
                    <a:pt x="4969" y="3628"/>
                    <a:pt x="4918" y="3628"/>
                  </a:cubicBezTo>
                  <a:cubicBezTo>
                    <a:pt x="4883" y="3628"/>
                    <a:pt x="4832" y="3628"/>
                    <a:pt x="4798" y="3628"/>
                  </a:cubicBezTo>
                  <a:cubicBezTo>
                    <a:pt x="4712" y="3628"/>
                    <a:pt x="4643" y="3628"/>
                    <a:pt x="4557" y="3628"/>
                  </a:cubicBezTo>
                  <a:cubicBezTo>
                    <a:pt x="4488" y="3628"/>
                    <a:pt x="4419" y="3628"/>
                    <a:pt x="4351" y="3628"/>
                  </a:cubicBezTo>
                  <a:lnTo>
                    <a:pt x="4144" y="3628"/>
                  </a:lnTo>
                  <a:lnTo>
                    <a:pt x="4093" y="3628"/>
                  </a:lnTo>
                  <a:lnTo>
                    <a:pt x="3938" y="3628"/>
                  </a:lnTo>
                  <a:lnTo>
                    <a:pt x="3233" y="3611"/>
                  </a:lnTo>
                  <a:lnTo>
                    <a:pt x="516" y="3611"/>
                  </a:lnTo>
                  <a:cubicBezTo>
                    <a:pt x="448" y="3611"/>
                    <a:pt x="379" y="3611"/>
                    <a:pt x="293" y="3628"/>
                  </a:cubicBezTo>
                  <a:cubicBezTo>
                    <a:pt x="241" y="3628"/>
                    <a:pt x="173" y="3628"/>
                    <a:pt x="104" y="3628"/>
                  </a:cubicBezTo>
                  <a:lnTo>
                    <a:pt x="104" y="3628"/>
                  </a:lnTo>
                  <a:cubicBezTo>
                    <a:pt x="87" y="3628"/>
                    <a:pt x="69" y="3628"/>
                    <a:pt x="52" y="3628"/>
                  </a:cubicBezTo>
                  <a:lnTo>
                    <a:pt x="52" y="3628"/>
                  </a:lnTo>
                  <a:lnTo>
                    <a:pt x="1" y="3611"/>
                  </a:lnTo>
                  <a:cubicBezTo>
                    <a:pt x="18" y="3611"/>
                    <a:pt x="35" y="3611"/>
                    <a:pt x="52" y="3611"/>
                  </a:cubicBezTo>
                  <a:lnTo>
                    <a:pt x="52" y="3611"/>
                  </a:lnTo>
                  <a:lnTo>
                    <a:pt x="877" y="533"/>
                  </a:lnTo>
                  <a:lnTo>
                    <a:pt x="3078" y="533"/>
                  </a:lnTo>
                  <a:cubicBezTo>
                    <a:pt x="3078" y="533"/>
                    <a:pt x="3199" y="533"/>
                    <a:pt x="3388" y="516"/>
                  </a:cubicBezTo>
                  <a:lnTo>
                    <a:pt x="3422" y="516"/>
                  </a:lnTo>
                  <a:cubicBezTo>
                    <a:pt x="4402" y="499"/>
                    <a:pt x="7170" y="482"/>
                    <a:pt x="8099" y="465"/>
                  </a:cubicBezTo>
                  <a:cubicBezTo>
                    <a:pt x="8288" y="465"/>
                    <a:pt x="8391" y="465"/>
                    <a:pt x="8391" y="465"/>
                  </a:cubicBezTo>
                  <a:cubicBezTo>
                    <a:pt x="8391" y="465"/>
                    <a:pt x="9543" y="465"/>
                    <a:pt x="10488" y="482"/>
                  </a:cubicBezTo>
                  <a:lnTo>
                    <a:pt x="10678" y="482"/>
                  </a:lnTo>
                  <a:cubicBezTo>
                    <a:pt x="11365" y="482"/>
                    <a:pt x="12087" y="482"/>
                    <a:pt x="12724" y="482"/>
                  </a:cubicBezTo>
                  <a:cubicBezTo>
                    <a:pt x="12861" y="499"/>
                    <a:pt x="12999" y="499"/>
                    <a:pt x="13119" y="499"/>
                  </a:cubicBezTo>
                  <a:lnTo>
                    <a:pt x="13343" y="499"/>
                  </a:lnTo>
                  <a:cubicBezTo>
                    <a:pt x="13497" y="499"/>
                    <a:pt x="13635" y="499"/>
                    <a:pt x="13772" y="482"/>
                  </a:cubicBezTo>
                  <a:cubicBezTo>
                    <a:pt x="13893" y="482"/>
                    <a:pt x="13996" y="482"/>
                    <a:pt x="14065" y="482"/>
                  </a:cubicBezTo>
                  <a:cubicBezTo>
                    <a:pt x="14443" y="482"/>
                    <a:pt x="15612" y="413"/>
                    <a:pt x="17005" y="362"/>
                  </a:cubicBezTo>
                  <a:cubicBezTo>
                    <a:pt x="17761" y="310"/>
                    <a:pt x="18586" y="276"/>
                    <a:pt x="19360" y="224"/>
                  </a:cubicBezTo>
                  <a:cubicBezTo>
                    <a:pt x="21320" y="138"/>
                    <a:pt x="23074" y="35"/>
                    <a:pt x="23074" y="35"/>
                  </a:cubicBezTo>
                  <a:cubicBezTo>
                    <a:pt x="23074" y="35"/>
                    <a:pt x="25360" y="0"/>
                    <a:pt x="26908" y="0"/>
                  </a:cubicBezTo>
                  <a:cubicBezTo>
                    <a:pt x="27406" y="18"/>
                    <a:pt x="27819" y="18"/>
                    <a:pt x="28060" y="35"/>
                  </a:cubicBezTo>
                  <a:cubicBezTo>
                    <a:pt x="28077" y="35"/>
                    <a:pt x="28111" y="35"/>
                    <a:pt x="28146" y="35"/>
                  </a:cubicBezTo>
                  <a:cubicBezTo>
                    <a:pt x="28507" y="69"/>
                    <a:pt x="29573" y="121"/>
                    <a:pt x="30965" y="207"/>
                  </a:cubicBezTo>
                  <a:cubicBezTo>
                    <a:pt x="32461" y="293"/>
                    <a:pt x="34318" y="396"/>
                    <a:pt x="36123" y="482"/>
                  </a:cubicBezTo>
                  <a:cubicBezTo>
                    <a:pt x="38565" y="619"/>
                    <a:pt x="40903" y="740"/>
                    <a:pt x="42003" y="809"/>
                  </a:cubicBezTo>
                  <a:cubicBezTo>
                    <a:pt x="42330" y="826"/>
                    <a:pt x="42554" y="826"/>
                    <a:pt x="42622" y="843"/>
                  </a:cubicBezTo>
                  <a:cubicBezTo>
                    <a:pt x="42640" y="843"/>
                    <a:pt x="42657" y="843"/>
                    <a:pt x="42657" y="843"/>
                  </a:cubicBezTo>
                  <a:cubicBezTo>
                    <a:pt x="43087" y="757"/>
                    <a:pt x="43602" y="705"/>
                    <a:pt x="44170" y="654"/>
                  </a:cubicBezTo>
                  <a:lnTo>
                    <a:pt x="44617" y="894"/>
                  </a:lnTo>
                  <a:lnTo>
                    <a:pt x="45219" y="3542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6265339" y="1343303"/>
              <a:ext cx="3256557" cy="1970595"/>
            </a:xfrm>
            <a:custGeom>
              <a:rect b="b" l="l" r="r" t="t"/>
              <a:pathLst>
                <a:path extrusionOk="0" h="27321" w="45150">
                  <a:moveTo>
                    <a:pt x="45146" y="27114"/>
                  </a:moveTo>
                  <a:lnTo>
                    <a:pt x="45150" y="27131"/>
                  </a:lnTo>
                  <a:lnTo>
                    <a:pt x="45150" y="27114"/>
                  </a:lnTo>
                  <a:cubicBezTo>
                    <a:pt x="45148" y="27114"/>
                    <a:pt x="45147" y="27114"/>
                    <a:pt x="45146" y="27114"/>
                  </a:cubicBezTo>
                  <a:close/>
                  <a:moveTo>
                    <a:pt x="19360" y="0"/>
                  </a:moveTo>
                  <a:lnTo>
                    <a:pt x="18689" y="568"/>
                  </a:lnTo>
                  <a:lnTo>
                    <a:pt x="17778" y="482"/>
                  </a:lnTo>
                  <a:lnTo>
                    <a:pt x="16523" y="1531"/>
                  </a:lnTo>
                  <a:lnTo>
                    <a:pt x="14872" y="1324"/>
                  </a:lnTo>
                  <a:lnTo>
                    <a:pt x="14821" y="1393"/>
                  </a:lnTo>
                  <a:lnTo>
                    <a:pt x="14735" y="1479"/>
                  </a:lnTo>
                  <a:lnTo>
                    <a:pt x="14649" y="1582"/>
                  </a:lnTo>
                  <a:lnTo>
                    <a:pt x="13222" y="3181"/>
                  </a:lnTo>
                  <a:lnTo>
                    <a:pt x="13136" y="3284"/>
                  </a:lnTo>
                  <a:lnTo>
                    <a:pt x="13033" y="3388"/>
                  </a:lnTo>
                  <a:lnTo>
                    <a:pt x="12844" y="3611"/>
                  </a:lnTo>
                  <a:lnTo>
                    <a:pt x="12637" y="3835"/>
                  </a:lnTo>
                  <a:lnTo>
                    <a:pt x="10866" y="4196"/>
                  </a:lnTo>
                  <a:lnTo>
                    <a:pt x="10402" y="5709"/>
                  </a:lnTo>
                  <a:lnTo>
                    <a:pt x="9732" y="8322"/>
                  </a:lnTo>
                  <a:lnTo>
                    <a:pt x="9715" y="8339"/>
                  </a:lnTo>
                  <a:lnTo>
                    <a:pt x="9405" y="9525"/>
                  </a:lnTo>
                  <a:lnTo>
                    <a:pt x="7806" y="15268"/>
                  </a:lnTo>
                  <a:lnTo>
                    <a:pt x="6757" y="17606"/>
                  </a:lnTo>
                  <a:lnTo>
                    <a:pt x="3525" y="20306"/>
                  </a:lnTo>
                  <a:lnTo>
                    <a:pt x="2562" y="21114"/>
                  </a:lnTo>
                  <a:lnTo>
                    <a:pt x="963" y="23538"/>
                  </a:lnTo>
                  <a:lnTo>
                    <a:pt x="963" y="23555"/>
                  </a:lnTo>
                  <a:lnTo>
                    <a:pt x="808" y="24122"/>
                  </a:lnTo>
                  <a:lnTo>
                    <a:pt x="0" y="27200"/>
                  </a:lnTo>
                  <a:lnTo>
                    <a:pt x="3783" y="27200"/>
                  </a:lnTo>
                  <a:cubicBezTo>
                    <a:pt x="3817" y="27217"/>
                    <a:pt x="3852" y="27217"/>
                    <a:pt x="3869" y="27217"/>
                  </a:cubicBezTo>
                  <a:lnTo>
                    <a:pt x="5330" y="27217"/>
                  </a:lnTo>
                  <a:cubicBezTo>
                    <a:pt x="5519" y="27234"/>
                    <a:pt x="5691" y="27234"/>
                    <a:pt x="5863" y="27234"/>
                  </a:cubicBezTo>
                  <a:lnTo>
                    <a:pt x="6723" y="27234"/>
                  </a:lnTo>
                  <a:cubicBezTo>
                    <a:pt x="6878" y="27234"/>
                    <a:pt x="7015" y="27234"/>
                    <a:pt x="7153" y="27252"/>
                  </a:cubicBezTo>
                  <a:lnTo>
                    <a:pt x="10127" y="27252"/>
                  </a:lnTo>
                  <a:cubicBezTo>
                    <a:pt x="10230" y="27234"/>
                    <a:pt x="10333" y="27234"/>
                    <a:pt x="10437" y="27234"/>
                  </a:cubicBezTo>
                  <a:lnTo>
                    <a:pt x="11675" y="27234"/>
                  </a:lnTo>
                  <a:cubicBezTo>
                    <a:pt x="12259" y="27234"/>
                    <a:pt x="12809" y="27217"/>
                    <a:pt x="13274" y="27217"/>
                  </a:cubicBezTo>
                  <a:lnTo>
                    <a:pt x="13428" y="27217"/>
                  </a:lnTo>
                  <a:cubicBezTo>
                    <a:pt x="13669" y="27217"/>
                    <a:pt x="13858" y="27234"/>
                    <a:pt x="14013" y="27234"/>
                  </a:cubicBezTo>
                  <a:lnTo>
                    <a:pt x="14236" y="27234"/>
                  </a:lnTo>
                  <a:cubicBezTo>
                    <a:pt x="14271" y="27234"/>
                    <a:pt x="14305" y="27252"/>
                    <a:pt x="14357" y="27252"/>
                  </a:cubicBezTo>
                  <a:lnTo>
                    <a:pt x="14477" y="27252"/>
                  </a:lnTo>
                  <a:cubicBezTo>
                    <a:pt x="14632" y="27252"/>
                    <a:pt x="14821" y="27269"/>
                    <a:pt x="15027" y="27269"/>
                  </a:cubicBezTo>
                  <a:cubicBezTo>
                    <a:pt x="15319" y="27286"/>
                    <a:pt x="15663" y="27303"/>
                    <a:pt x="16024" y="27320"/>
                  </a:cubicBezTo>
                  <a:lnTo>
                    <a:pt x="16059" y="27183"/>
                  </a:lnTo>
                  <a:lnTo>
                    <a:pt x="37069" y="27183"/>
                  </a:lnTo>
                  <a:cubicBezTo>
                    <a:pt x="37344" y="27166"/>
                    <a:pt x="37636" y="27148"/>
                    <a:pt x="37911" y="27131"/>
                  </a:cubicBezTo>
                  <a:cubicBezTo>
                    <a:pt x="40353" y="26994"/>
                    <a:pt x="42330" y="26891"/>
                    <a:pt x="42571" y="26873"/>
                  </a:cubicBezTo>
                  <a:lnTo>
                    <a:pt x="42588" y="26873"/>
                  </a:lnTo>
                  <a:cubicBezTo>
                    <a:pt x="42622" y="26891"/>
                    <a:pt x="42639" y="26891"/>
                    <a:pt x="42674" y="26891"/>
                  </a:cubicBezTo>
                  <a:cubicBezTo>
                    <a:pt x="42828" y="26925"/>
                    <a:pt x="43000" y="26942"/>
                    <a:pt x="43172" y="26959"/>
                  </a:cubicBezTo>
                  <a:lnTo>
                    <a:pt x="43190" y="26959"/>
                  </a:lnTo>
                  <a:cubicBezTo>
                    <a:pt x="43190" y="26976"/>
                    <a:pt x="43207" y="26976"/>
                    <a:pt x="43224" y="26976"/>
                  </a:cubicBezTo>
                  <a:cubicBezTo>
                    <a:pt x="43790" y="27045"/>
                    <a:pt x="44459" y="27097"/>
                    <a:pt x="45146" y="27114"/>
                  </a:cubicBezTo>
                  <a:lnTo>
                    <a:pt x="45146" y="27114"/>
                  </a:lnTo>
                  <a:lnTo>
                    <a:pt x="44565" y="24483"/>
                  </a:lnTo>
                  <a:lnTo>
                    <a:pt x="44118" y="24243"/>
                  </a:lnTo>
                  <a:lnTo>
                    <a:pt x="41453" y="22850"/>
                  </a:lnTo>
                  <a:lnTo>
                    <a:pt x="40920" y="18191"/>
                  </a:lnTo>
                  <a:lnTo>
                    <a:pt x="40920" y="18174"/>
                  </a:lnTo>
                  <a:cubicBezTo>
                    <a:pt x="40903" y="18105"/>
                    <a:pt x="40886" y="18053"/>
                    <a:pt x="40868" y="18019"/>
                  </a:cubicBezTo>
                  <a:lnTo>
                    <a:pt x="40868" y="18019"/>
                  </a:lnTo>
                  <a:lnTo>
                    <a:pt x="40903" y="18139"/>
                  </a:lnTo>
                  <a:lnTo>
                    <a:pt x="39407" y="14924"/>
                  </a:lnTo>
                  <a:lnTo>
                    <a:pt x="39407" y="9354"/>
                  </a:lnTo>
                  <a:cubicBezTo>
                    <a:pt x="39407" y="9354"/>
                    <a:pt x="39390" y="9336"/>
                    <a:pt x="39390" y="9319"/>
                  </a:cubicBezTo>
                  <a:cubicBezTo>
                    <a:pt x="39149" y="9044"/>
                    <a:pt x="36966" y="7944"/>
                    <a:pt x="36553" y="7737"/>
                  </a:cubicBezTo>
                  <a:lnTo>
                    <a:pt x="36519" y="7720"/>
                  </a:lnTo>
                  <a:lnTo>
                    <a:pt x="36484" y="7703"/>
                  </a:lnTo>
                  <a:lnTo>
                    <a:pt x="36450" y="7617"/>
                  </a:lnTo>
                  <a:lnTo>
                    <a:pt x="36415" y="7514"/>
                  </a:lnTo>
                  <a:lnTo>
                    <a:pt x="36398" y="7445"/>
                  </a:lnTo>
                  <a:lnTo>
                    <a:pt x="36347" y="7308"/>
                  </a:lnTo>
                  <a:lnTo>
                    <a:pt x="36312" y="7153"/>
                  </a:lnTo>
                  <a:cubicBezTo>
                    <a:pt x="36244" y="6946"/>
                    <a:pt x="36175" y="6757"/>
                    <a:pt x="36140" y="6689"/>
                  </a:cubicBezTo>
                  <a:lnTo>
                    <a:pt x="36140" y="6671"/>
                  </a:lnTo>
                  <a:lnTo>
                    <a:pt x="34731" y="6138"/>
                  </a:lnTo>
                  <a:lnTo>
                    <a:pt x="33991" y="5846"/>
                  </a:lnTo>
                  <a:lnTo>
                    <a:pt x="33613" y="4986"/>
                  </a:lnTo>
                  <a:lnTo>
                    <a:pt x="31533" y="4694"/>
                  </a:lnTo>
                  <a:lnTo>
                    <a:pt x="31361" y="4660"/>
                  </a:lnTo>
                  <a:lnTo>
                    <a:pt x="30037" y="4247"/>
                  </a:lnTo>
                  <a:lnTo>
                    <a:pt x="29882" y="4196"/>
                  </a:lnTo>
                  <a:cubicBezTo>
                    <a:pt x="29882" y="4196"/>
                    <a:pt x="29882" y="3817"/>
                    <a:pt x="29830" y="3456"/>
                  </a:cubicBezTo>
                  <a:lnTo>
                    <a:pt x="29830" y="3439"/>
                  </a:lnTo>
                  <a:cubicBezTo>
                    <a:pt x="29830" y="3353"/>
                    <a:pt x="29813" y="3250"/>
                    <a:pt x="29779" y="3164"/>
                  </a:cubicBezTo>
                  <a:cubicBezTo>
                    <a:pt x="29779" y="3147"/>
                    <a:pt x="29779" y="3130"/>
                    <a:pt x="29762" y="3112"/>
                  </a:cubicBezTo>
                  <a:lnTo>
                    <a:pt x="29762" y="3095"/>
                  </a:lnTo>
                  <a:cubicBezTo>
                    <a:pt x="29762" y="3078"/>
                    <a:pt x="29745" y="3061"/>
                    <a:pt x="29745" y="3044"/>
                  </a:cubicBezTo>
                  <a:cubicBezTo>
                    <a:pt x="29727" y="3009"/>
                    <a:pt x="29710" y="2975"/>
                    <a:pt x="29693" y="2940"/>
                  </a:cubicBezTo>
                  <a:lnTo>
                    <a:pt x="29693" y="2923"/>
                  </a:lnTo>
                  <a:cubicBezTo>
                    <a:pt x="29641" y="2837"/>
                    <a:pt x="29590" y="2769"/>
                    <a:pt x="29504" y="2751"/>
                  </a:cubicBezTo>
                  <a:cubicBezTo>
                    <a:pt x="29160" y="2717"/>
                    <a:pt x="27974" y="2425"/>
                    <a:pt x="27630" y="2339"/>
                  </a:cubicBezTo>
                  <a:lnTo>
                    <a:pt x="27544" y="2322"/>
                  </a:lnTo>
                  <a:lnTo>
                    <a:pt x="27527" y="2304"/>
                  </a:lnTo>
                  <a:lnTo>
                    <a:pt x="25412" y="1840"/>
                  </a:lnTo>
                  <a:lnTo>
                    <a:pt x="21561" y="671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6264113" y="2807852"/>
              <a:ext cx="255548" cy="497391"/>
            </a:xfrm>
            <a:custGeom>
              <a:rect b="b" l="l" r="r" t="t"/>
              <a:pathLst>
                <a:path extrusionOk="0" h="6896" w="3543">
                  <a:moveTo>
                    <a:pt x="3542" y="1"/>
                  </a:moveTo>
                  <a:lnTo>
                    <a:pt x="2579" y="791"/>
                  </a:lnTo>
                  <a:lnTo>
                    <a:pt x="963" y="3216"/>
                  </a:lnTo>
                  <a:lnTo>
                    <a:pt x="963" y="3250"/>
                  </a:lnTo>
                  <a:lnTo>
                    <a:pt x="825" y="3800"/>
                  </a:lnTo>
                  <a:lnTo>
                    <a:pt x="0" y="6895"/>
                  </a:lnTo>
                  <a:lnTo>
                    <a:pt x="3181" y="6895"/>
                  </a:lnTo>
                  <a:lnTo>
                    <a:pt x="3181" y="6878"/>
                  </a:lnTo>
                  <a:cubicBezTo>
                    <a:pt x="3215" y="6792"/>
                    <a:pt x="3301" y="5348"/>
                    <a:pt x="3370" y="3800"/>
                  </a:cubicBezTo>
                  <a:cubicBezTo>
                    <a:pt x="3439" y="2425"/>
                    <a:pt x="3508" y="981"/>
                    <a:pt x="3525" y="327"/>
                  </a:cubicBezTo>
                  <a:lnTo>
                    <a:pt x="3542" y="155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6797351" y="1437574"/>
              <a:ext cx="639915" cy="1871348"/>
            </a:xfrm>
            <a:custGeom>
              <a:rect b="b" l="l" r="r" t="t"/>
              <a:pathLst>
                <a:path extrusionOk="0" h="25945" w="8872">
                  <a:moveTo>
                    <a:pt x="7496" y="0"/>
                  </a:moveTo>
                  <a:lnTo>
                    <a:pt x="7445" y="69"/>
                  </a:lnTo>
                  <a:lnTo>
                    <a:pt x="7359" y="172"/>
                  </a:lnTo>
                  <a:lnTo>
                    <a:pt x="7273" y="258"/>
                  </a:lnTo>
                  <a:cubicBezTo>
                    <a:pt x="6895" y="705"/>
                    <a:pt x="6293" y="1376"/>
                    <a:pt x="5846" y="1857"/>
                  </a:cubicBezTo>
                  <a:lnTo>
                    <a:pt x="5760" y="1960"/>
                  </a:lnTo>
                  <a:lnTo>
                    <a:pt x="5657" y="2081"/>
                  </a:lnTo>
                  <a:lnTo>
                    <a:pt x="5468" y="2287"/>
                  </a:lnTo>
                  <a:lnTo>
                    <a:pt x="5261" y="2510"/>
                  </a:lnTo>
                  <a:lnTo>
                    <a:pt x="5261" y="2528"/>
                  </a:lnTo>
                  <a:lnTo>
                    <a:pt x="3490" y="2889"/>
                  </a:lnTo>
                  <a:lnTo>
                    <a:pt x="3026" y="4384"/>
                  </a:lnTo>
                  <a:lnTo>
                    <a:pt x="2356" y="6998"/>
                  </a:lnTo>
                  <a:lnTo>
                    <a:pt x="2339" y="7032"/>
                  </a:lnTo>
                  <a:lnTo>
                    <a:pt x="2012" y="8201"/>
                  </a:lnTo>
                  <a:lnTo>
                    <a:pt x="2029" y="8253"/>
                  </a:lnTo>
                  <a:lnTo>
                    <a:pt x="413" y="13944"/>
                  </a:lnTo>
                  <a:lnTo>
                    <a:pt x="0" y="18792"/>
                  </a:lnTo>
                  <a:lnTo>
                    <a:pt x="1806" y="14339"/>
                  </a:lnTo>
                  <a:lnTo>
                    <a:pt x="3250" y="21474"/>
                  </a:lnTo>
                  <a:lnTo>
                    <a:pt x="3233" y="22747"/>
                  </a:lnTo>
                  <a:lnTo>
                    <a:pt x="3215" y="25463"/>
                  </a:lnTo>
                  <a:lnTo>
                    <a:pt x="3198" y="25876"/>
                  </a:lnTo>
                  <a:lnTo>
                    <a:pt x="3198" y="25945"/>
                  </a:lnTo>
                  <a:lnTo>
                    <a:pt x="3387" y="25945"/>
                  </a:lnTo>
                  <a:cubicBezTo>
                    <a:pt x="3576" y="25945"/>
                    <a:pt x="3903" y="25927"/>
                    <a:pt x="4281" y="25927"/>
                  </a:cubicBezTo>
                  <a:lnTo>
                    <a:pt x="6052" y="25927"/>
                  </a:lnTo>
                  <a:lnTo>
                    <a:pt x="6052" y="25876"/>
                  </a:lnTo>
                  <a:lnTo>
                    <a:pt x="6327" y="22764"/>
                  </a:lnTo>
                  <a:lnTo>
                    <a:pt x="6757" y="17795"/>
                  </a:lnTo>
                  <a:lnTo>
                    <a:pt x="7926" y="16265"/>
                  </a:lnTo>
                  <a:cubicBezTo>
                    <a:pt x="7926" y="16265"/>
                    <a:pt x="8803" y="10419"/>
                    <a:pt x="8838" y="10007"/>
                  </a:cubicBezTo>
                  <a:cubicBezTo>
                    <a:pt x="8872" y="9611"/>
                    <a:pt x="7256" y="1823"/>
                    <a:pt x="7256" y="1823"/>
                  </a:cubicBezTo>
                  <a:lnTo>
                    <a:pt x="7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8193668" y="1509485"/>
              <a:ext cx="1153391" cy="1794460"/>
            </a:xfrm>
            <a:custGeom>
              <a:rect b="b" l="l" r="r" t="t"/>
              <a:pathLst>
                <a:path extrusionOk="0" h="24879" w="15991">
                  <a:moveTo>
                    <a:pt x="792" y="0"/>
                  </a:moveTo>
                  <a:lnTo>
                    <a:pt x="69" y="3129"/>
                  </a:lnTo>
                  <a:lnTo>
                    <a:pt x="18" y="14494"/>
                  </a:lnTo>
                  <a:lnTo>
                    <a:pt x="1" y="20976"/>
                  </a:lnTo>
                  <a:lnTo>
                    <a:pt x="104" y="21285"/>
                  </a:lnTo>
                  <a:lnTo>
                    <a:pt x="1325" y="24879"/>
                  </a:lnTo>
                  <a:lnTo>
                    <a:pt x="10334" y="24879"/>
                  </a:lnTo>
                  <a:cubicBezTo>
                    <a:pt x="10609" y="24879"/>
                    <a:pt x="10884" y="24862"/>
                    <a:pt x="11142" y="24844"/>
                  </a:cubicBezTo>
                  <a:cubicBezTo>
                    <a:pt x="13188" y="24724"/>
                    <a:pt x="14942" y="24638"/>
                    <a:pt x="15664" y="24604"/>
                  </a:cubicBezTo>
                  <a:lnTo>
                    <a:pt x="15784" y="24587"/>
                  </a:lnTo>
                  <a:lnTo>
                    <a:pt x="15990" y="24587"/>
                  </a:lnTo>
                  <a:lnTo>
                    <a:pt x="15199" y="22076"/>
                  </a:lnTo>
                  <a:lnTo>
                    <a:pt x="14718" y="20529"/>
                  </a:lnTo>
                  <a:lnTo>
                    <a:pt x="14168" y="15887"/>
                  </a:lnTo>
                  <a:lnTo>
                    <a:pt x="14168" y="15852"/>
                  </a:lnTo>
                  <a:cubicBezTo>
                    <a:pt x="14151" y="15801"/>
                    <a:pt x="14133" y="15749"/>
                    <a:pt x="14116" y="15698"/>
                  </a:cubicBezTo>
                  <a:lnTo>
                    <a:pt x="14116" y="15698"/>
                  </a:lnTo>
                  <a:lnTo>
                    <a:pt x="14151" y="15818"/>
                  </a:lnTo>
                  <a:lnTo>
                    <a:pt x="12655" y="12603"/>
                  </a:lnTo>
                  <a:lnTo>
                    <a:pt x="12655" y="8425"/>
                  </a:lnTo>
                  <a:lnTo>
                    <a:pt x="12655" y="8408"/>
                  </a:lnTo>
                  <a:lnTo>
                    <a:pt x="12638" y="8408"/>
                  </a:lnTo>
                  <a:lnTo>
                    <a:pt x="12638" y="8391"/>
                  </a:lnTo>
                  <a:cubicBezTo>
                    <a:pt x="12638" y="8391"/>
                    <a:pt x="12655" y="7239"/>
                    <a:pt x="12655" y="7050"/>
                  </a:cubicBezTo>
                  <a:cubicBezTo>
                    <a:pt x="12655" y="7032"/>
                    <a:pt x="12655" y="7015"/>
                    <a:pt x="12638" y="6998"/>
                  </a:cubicBezTo>
                  <a:cubicBezTo>
                    <a:pt x="12397" y="6740"/>
                    <a:pt x="10213" y="5640"/>
                    <a:pt x="9801" y="5433"/>
                  </a:cubicBezTo>
                  <a:lnTo>
                    <a:pt x="9766" y="5416"/>
                  </a:lnTo>
                  <a:lnTo>
                    <a:pt x="9749" y="5399"/>
                  </a:lnTo>
                  <a:lnTo>
                    <a:pt x="9715" y="5313"/>
                  </a:lnTo>
                  <a:lnTo>
                    <a:pt x="9680" y="5193"/>
                  </a:lnTo>
                  <a:lnTo>
                    <a:pt x="9663" y="5141"/>
                  </a:lnTo>
                  <a:lnTo>
                    <a:pt x="9612" y="4986"/>
                  </a:lnTo>
                  <a:lnTo>
                    <a:pt x="9560" y="4849"/>
                  </a:lnTo>
                  <a:cubicBezTo>
                    <a:pt x="9491" y="4642"/>
                    <a:pt x="9423" y="4436"/>
                    <a:pt x="9405" y="4385"/>
                  </a:cubicBezTo>
                  <a:lnTo>
                    <a:pt x="9388" y="4367"/>
                  </a:lnTo>
                  <a:lnTo>
                    <a:pt x="7996" y="3817"/>
                  </a:lnTo>
                  <a:lnTo>
                    <a:pt x="7239" y="3542"/>
                  </a:lnTo>
                  <a:lnTo>
                    <a:pt x="6861" y="2665"/>
                  </a:lnTo>
                  <a:lnTo>
                    <a:pt x="4970" y="1513"/>
                  </a:lnTo>
                  <a:lnTo>
                    <a:pt x="3285" y="1892"/>
                  </a:lnTo>
                  <a:lnTo>
                    <a:pt x="3095" y="1152"/>
                  </a:lnTo>
                  <a:lnTo>
                    <a:pt x="3095" y="1135"/>
                  </a:lnTo>
                  <a:lnTo>
                    <a:pt x="2958" y="636"/>
                  </a:lnTo>
                  <a:lnTo>
                    <a:pt x="2958" y="619"/>
                  </a:lnTo>
                  <a:lnTo>
                    <a:pt x="2924" y="447"/>
                  </a:lnTo>
                  <a:lnTo>
                    <a:pt x="878" y="1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6260362" y="3305171"/>
              <a:ext cx="6275" cy="72"/>
            </a:xfrm>
            <a:custGeom>
              <a:rect b="b" l="l" r="r" t="t"/>
              <a:pathLst>
                <a:path extrusionOk="0" h="1" w="87">
                  <a:moveTo>
                    <a:pt x="87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1" y="0"/>
                  </a:lnTo>
                  <a:cubicBezTo>
                    <a:pt x="18" y="0"/>
                    <a:pt x="35" y="0"/>
                    <a:pt x="69" y="0"/>
                  </a:cubicBezTo>
                  <a:lnTo>
                    <a:pt x="69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5AB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6265339" y="3040968"/>
              <a:ext cx="68305" cy="264275"/>
            </a:xfrm>
            <a:custGeom>
              <a:rect b="b" l="l" r="r" t="t"/>
              <a:pathLst>
                <a:path extrusionOk="0" h="3664" w="947">
                  <a:moveTo>
                    <a:pt x="808" y="568"/>
                  </a:moveTo>
                  <a:lnTo>
                    <a:pt x="946" y="1"/>
                  </a:lnTo>
                  <a:lnTo>
                    <a:pt x="808" y="568"/>
                  </a:lnTo>
                  <a:lnTo>
                    <a:pt x="18" y="3646"/>
                  </a:lnTo>
                  <a:lnTo>
                    <a:pt x="18" y="3663"/>
                  </a:lnTo>
                  <a:lnTo>
                    <a:pt x="0" y="3646"/>
                  </a:lnTo>
                  <a:lnTo>
                    <a:pt x="0" y="3646"/>
                  </a:lnTo>
                  <a:lnTo>
                    <a:pt x="0" y="3646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6519588" y="2611954"/>
              <a:ext cx="277835" cy="194744"/>
            </a:xfrm>
            <a:custGeom>
              <a:rect b="b" l="l" r="r" t="t"/>
              <a:pathLst>
                <a:path extrusionOk="0" h="2700" w="3852">
                  <a:moveTo>
                    <a:pt x="3232" y="0"/>
                  </a:moveTo>
                  <a:lnTo>
                    <a:pt x="0" y="2699"/>
                  </a:lnTo>
                  <a:lnTo>
                    <a:pt x="3851" y="2510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2"/>
            <p:cNvSpPr/>
            <p:nvPr/>
          </p:nvSpPr>
          <p:spPr>
            <a:xfrm>
              <a:off x="6493478" y="2792994"/>
              <a:ext cx="389489" cy="515928"/>
            </a:xfrm>
            <a:custGeom>
              <a:rect b="b" l="l" r="r" t="t"/>
              <a:pathLst>
                <a:path extrusionOk="0" h="7153" w="5400">
                  <a:moveTo>
                    <a:pt x="4213" y="0"/>
                  </a:moveTo>
                  <a:lnTo>
                    <a:pt x="362" y="207"/>
                  </a:lnTo>
                  <a:lnTo>
                    <a:pt x="362" y="378"/>
                  </a:lnTo>
                  <a:lnTo>
                    <a:pt x="345" y="550"/>
                  </a:lnTo>
                  <a:lnTo>
                    <a:pt x="156" y="4006"/>
                  </a:lnTo>
                  <a:lnTo>
                    <a:pt x="1" y="7101"/>
                  </a:lnTo>
                  <a:lnTo>
                    <a:pt x="861" y="7101"/>
                  </a:lnTo>
                  <a:lnTo>
                    <a:pt x="912" y="7118"/>
                  </a:lnTo>
                  <a:lnTo>
                    <a:pt x="2700" y="7118"/>
                  </a:lnTo>
                  <a:cubicBezTo>
                    <a:pt x="2872" y="7135"/>
                    <a:pt x="3027" y="7135"/>
                    <a:pt x="3182" y="7135"/>
                  </a:cubicBezTo>
                  <a:lnTo>
                    <a:pt x="5400" y="7153"/>
                  </a:lnTo>
                  <a:lnTo>
                    <a:pt x="5400" y="7135"/>
                  </a:lnTo>
                  <a:lnTo>
                    <a:pt x="5382" y="7101"/>
                  </a:lnTo>
                  <a:lnTo>
                    <a:pt x="5314" y="6706"/>
                  </a:lnTo>
                  <a:lnTo>
                    <a:pt x="4867" y="3955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2"/>
            <p:cNvSpPr/>
            <p:nvPr/>
          </p:nvSpPr>
          <p:spPr>
            <a:xfrm>
              <a:off x="6927542" y="2471810"/>
              <a:ext cx="357248" cy="514702"/>
            </a:xfrm>
            <a:custGeom>
              <a:rect b="b" l="l" r="r" t="t"/>
              <a:pathLst>
                <a:path extrusionOk="0" h="7136" w="4953">
                  <a:moveTo>
                    <a:pt x="1" y="0"/>
                  </a:moveTo>
                  <a:lnTo>
                    <a:pt x="1445" y="7135"/>
                  </a:lnTo>
                  <a:lnTo>
                    <a:pt x="4952" y="34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2"/>
            <p:cNvSpPr/>
            <p:nvPr/>
          </p:nvSpPr>
          <p:spPr>
            <a:xfrm>
              <a:off x="6942400" y="1944774"/>
              <a:ext cx="23658" cy="88068"/>
            </a:xfrm>
            <a:custGeom>
              <a:rect b="b" l="l" r="r" t="t"/>
              <a:pathLst>
                <a:path extrusionOk="0" h="1221" w="328">
                  <a:moveTo>
                    <a:pt x="328" y="0"/>
                  </a:moveTo>
                  <a:lnTo>
                    <a:pt x="18" y="1221"/>
                  </a:lnTo>
                  <a:lnTo>
                    <a:pt x="1" y="1169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2"/>
            <p:cNvSpPr/>
            <p:nvPr/>
          </p:nvSpPr>
          <p:spPr>
            <a:xfrm>
              <a:off x="7049076" y="1619840"/>
              <a:ext cx="127810" cy="698266"/>
            </a:xfrm>
            <a:custGeom>
              <a:rect b="b" l="l" r="r" t="t"/>
              <a:pathLst>
                <a:path extrusionOk="0" h="9681" w="1772">
                  <a:moveTo>
                    <a:pt x="1771" y="1"/>
                  </a:moveTo>
                  <a:lnTo>
                    <a:pt x="0" y="362"/>
                  </a:lnTo>
                  <a:lnTo>
                    <a:pt x="791" y="968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2"/>
            <p:cNvSpPr/>
            <p:nvPr/>
          </p:nvSpPr>
          <p:spPr>
            <a:xfrm>
              <a:off x="7106129" y="3011252"/>
              <a:ext cx="127810" cy="297670"/>
            </a:xfrm>
            <a:custGeom>
              <a:rect b="b" l="l" r="r" t="t"/>
              <a:pathLst>
                <a:path extrusionOk="0" h="4127" w="1772">
                  <a:moveTo>
                    <a:pt x="1771" y="4092"/>
                  </a:moveTo>
                  <a:lnTo>
                    <a:pt x="1771" y="4109"/>
                  </a:lnTo>
                  <a:lnTo>
                    <a:pt x="0" y="4127"/>
                  </a:lnTo>
                  <a:lnTo>
                    <a:pt x="0" y="4127"/>
                  </a:lnTo>
                  <a:lnTo>
                    <a:pt x="0" y="4109"/>
                  </a:lnTo>
                  <a:lnTo>
                    <a:pt x="18" y="4109"/>
                  </a:lnTo>
                  <a:lnTo>
                    <a:pt x="18" y="4058"/>
                  </a:lnTo>
                  <a:lnTo>
                    <a:pt x="998" y="946"/>
                  </a:lnTo>
                  <a:lnTo>
                    <a:pt x="1290" y="0"/>
                  </a:lnTo>
                  <a:lnTo>
                    <a:pt x="1393" y="946"/>
                  </a:lnTo>
                  <a:lnTo>
                    <a:pt x="1771" y="40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2"/>
            <p:cNvSpPr/>
            <p:nvPr/>
          </p:nvSpPr>
          <p:spPr>
            <a:xfrm>
              <a:off x="7423562" y="2189070"/>
              <a:ext cx="560647" cy="1114875"/>
            </a:xfrm>
            <a:custGeom>
              <a:rect b="b" l="l" r="r" t="t"/>
              <a:pathLst>
                <a:path extrusionOk="0" h="15457" w="7773">
                  <a:moveTo>
                    <a:pt x="7772" y="0"/>
                  </a:moveTo>
                  <a:lnTo>
                    <a:pt x="2924" y="4556"/>
                  </a:lnTo>
                  <a:lnTo>
                    <a:pt x="878" y="12207"/>
                  </a:lnTo>
                  <a:lnTo>
                    <a:pt x="1" y="15457"/>
                  </a:lnTo>
                  <a:lnTo>
                    <a:pt x="2597" y="15457"/>
                  </a:lnTo>
                  <a:lnTo>
                    <a:pt x="3250" y="12087"/>
                  </a:lnTo>
                  <a:lnTo>
                    <a:pt x="4488" y="5605"/>
                  </a:lnTo>
                  <a:lnTo>
                    <a:pt x="7772" y="0"/>
                  </a:lnTo>
                  <a:close/>
                </a:path>
              </a:pathLst>
            </a:custGeom>
            <a:solidFill>
              <a:srgbClr val="95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2"/>
            <p:cNvSpPr/>
            <p:nvPr/>
          </p:nvSpPr>
          <p:spPr>
            <a:xfrm>
              <a:off x="7984137" y="2189070"/>
              <a:ext cx="209603" cy="833361"/>
            </a:xfrm>
            <a:custGeom>
              <a:rect b="b" l="l" r="r" t="t"/>
              <a:pathLst>
                <a:path extrusionOk="0" h="11554" w="2906">
                  <a:moveTo>
                    <a:pt x="0" y="0"/>
                  </a:moveTo>
                  <a:lnTo>
                    <a:pt x="2906" y="11554"/>
                  </a:lnTo>
                  <a:lnTo>
                    <a:pt x="2906" y="5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2"/>
            <p:cNvSpPr/>
            <p:nvPr/>
          </p:nvSpPr>
          <p:spPr>
            <a:xfrm>
              <a:off x="7747271" y="2189070"/>
              <a:ext cx="446469" cy="833505"/>
            </a:xfrm>
            <a:custGeom>
              <a:rect b="b" l="l" r="r" t="t"/>
              <a:pathLst>
                <a:path extrusionOk="0" h="11556" w="6190">
                  <a:moveTo>
                    <a:pt x="3284" y="0"/>
                  </a:moveTo>
                  <a:lnTo>
                    <a:pt x="0" y="5605"/>
                  </a:lnTo>
                  <a:cubicBezTo>
                    <a:pt x="0" y="5605"/>
                    <a:pt x="6086" y="11555"/>
                    <a:pt x="6188" y="11555"/>
                  </a:cubicBezTo>
                  <a:cubicBezTo>
                    <a:pt x="6189" y="11555"/>
                    <a:pt x="6190" y="11555"/>
                    <a:pt x="6190" y="11554"/>
                  </a:cubicBezTo>
                  <a:cubicBezTo>
                    <a:pt x="6190" y="11468"/>
                    <a:pt x="3284" y="0"/>
                    <a:pt x="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2"/>
            <p:cNvSpPr/>
            <p:nvPr/>
          </p:nvSpPr>
          <p:spPr>
            <a:xfrm>
              <a:off x="7457102" y="1376770"/>
              <a:ext cx="156300" cy="732960"/>
            </a:xfrm>
            <a:custGeom>
              <a:rect b="b" l="l" r="r" t="t"/>
              <a:pathLst>
                <a:path extrusionOk="0" h="10162" w="2167">
                  <a:moveTo>
                    <a:pt x="1255" y="1"/>
                  </a:moveTo>
                  <a:lnTo>
                    <a:pt x="0" y="1067"/>
                  </a:lnTo>
                  <a:lnTo>
                    <a:pt x="1479" y="10162"/>
                  </a:lnTo>
                  <a:lnTo>
                    <a:pt x="2166" y="87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2"/>
            <p:cNvSpPr/>
            <p:nvPr/>
          </p:nvSpPr>
          <p:spPr>
            <a:xfrm>
              <a:off x="7661655" y="1343303"/>
              <a:ext cx="158825" cy="785180"/>
            </a:xfrm>
            <a:custGeom>
              <a:rect b="b" l="l" r="r" t="t"/>
              <a:pathLst>
                <a:path extrusionOk="0" h="10886" w="2202">
                  <a:moveTo>
                    <a:pt x="1" y="0"/>
                  </a:moveTo>
                  <a:cubicBezTo>
                    <a:pt x="1" y="1"/>
                    <a:pt x="1408" y="10885"/>
                    <a:pt x="1428" y="10885"/>
                  </a:cubicBezTo>
                  <a:cubicBezTo>
                    <a:pt x="1428" y="10885"/>
                    <a:pt x="1428" y="10885"/>
                    <a:pt x="1428" y="10884"/>
                  </a:cubicBezTo>
                  <a:cubicBezTo>
                    <a:pt x="1428" y="10729"/>
                    <a:pt x="2202" y="654"/>
                    <a:pt x="2202" y="6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2"/>
            <p:cNvSpPr/>
            <p:nvPr/>
          </p:nvSpPr>
          <p:spPr>
            <a:xfrm>
              <a:off x="8077110" y="1474720"/>
              <a:ext cx="173683" cy="401894"/>
            </a:xfrm>
            <a:custGeom>
              <a:rect b="b" l="l" r="r" t="t"/>
              <a:pathLst>
                <a:path extrusionOk="0" h="5572" w="2408">
                  <a:moveTo>
                    <a:pt x="276" y="1"/>
                  </a:moveTo>
                  <a:lnTo>
                    <a:pt x="1" y="5572"/>
                  </a:lnTo>
                  <a:lnTo>
                    <a:pt x="1685" y="3611"/>
                  </a:lnTo>
                  <a:lnTo>
                    <a:pt x="2408" y="48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2"/>
            <p:cNvSpPr/>
            <p:nvPr/>
          </p:nvSpPr>
          <p:spPr>
            <a:xfrm>
              <a:off x="8477634" y="2729738"/>
              <a:ext cx="460173" cy="574207"/>
            </a:xfrm>
            <a:custGeom>
              <a:rect b="b" l="l" r="r" t="t"/>
              <a:pathLst>
                <a:path extrusionOk="0" h="7961" w="6380">
                  <a:moveTo>
                    <a:pt x="551" y="0"/>
                  </a:moveTo>
                  <a:lnTo>
                    <a:pt x="534" y="138"/>
                  </a:lnTo>
                  <a:lnTo>
                    <a:pt x="224" y="4557"/>
                  </a:lnTo>
                  <a:lnTo>
                    <a:pt x="35" y="7565"/>
                  </a:lnTo>
                  <a:lnTo>
                    <a:pt x="1" y="7961"/>
                  </a:lnTo>
                  <a:lnTo>
                    <a:pt x="6380" y="7961"/>
                  </a:lnTo>
                  <a:lnTo>
                    <a:pt x="5382" y="4849"/>
                  </a:lnTo>
                  <a:lnTo>
                    <a:pt x="4248" y="1324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2"/>
            <p:cNvSpPr/>
            <p:nvPr/>
          </p:nvSpPr>
          <p:spPr>
            <a:xfrm>
              <a:off x="8516078" y="1912534"/>
              <a:ext cx="267954" cy="912774"/>
            </a:xfrm>
            <a:custGeom>
              <a:rect b="b" l="l" r="r" t="t"/>
              <a:pathLst>
                <a:path extrusionOk="0" h="12655" w="3715">
                  <a:moveTo>
                    <a:pt x="1514" y="0"/>
                  </a:moveTo>
                  <a:lnTo>
                    <a:pt x="379" y="1891"/>
                  </a:lnTo>
                  <a:lnTo>
                    <a:pt x="1" y="11330"/>
                  </a:lnTo>
                  <a:lnTo>
                    <a:pt x="3715" y="12654"/>
                  </a:lnTo>
                  <a:lnTo>
                    <a:pt x="2769" y="5433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95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2"/>
            <p:cNvSpPr/>
            <p:nvPr/>
          </p:nvSpPr>
          <p:spPr>
            <a:xfrm>
              <a:off x="8193668" y="2729738"/>
              <a:ext cx="323780" cy="574207"/>
            </a:xfrm>
            <a:custGeom>
              <a:rect b="b" l="l" r="r" t="t"/>
              <a:pathLst>
                <a:path extrusionOk="0" h="7961" w="4489">
                  <a:moveTo>
                    <a:pt x="4488" y="0"/>
                  </a:moveTo>
                  <a:lnTo>
                    <a:pt x="4454" y="18"/>
                  </a:lnTo>
                  <a:lnTo>
                    <a:pt x="3285" y="1084"/>
                  </a:lnTo>
                  <a:lnTo>
                    <a:pt x="2236" y="2029"/>
                  </a:lnTo>
                  <a:lnTo>
                    <a:pt x="1" y="4058"/>
                  </a:lnTo>
                  <a:lnTo>
                    <a:pt x="104" y="4367"/>
                  </a:lnTo>
                  <a:lnTo>
                    <a:pt x="1325" y="7961"/>
                  </a:lnTo>
                  <a:lnTo>
                    <a:pt x="3938" y="7961"/>
                  </a:lnTo>
                  <a:lnTo>
                    <a:pt x="3972" y="7565"/>
                  </a:lnTo>
                  <a:lnTo>
                    <a:pt x="4161" y="4557"/>
                  </a:lnTo>
                  <a:lnTo>
                    <a:pt x="4471" y="138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2"/>
            <p:cNvSpPr/>
            <p:nvPr/>
          </p:nvSpPr>
          <p:spPr>
            <a:xfrm>
              <a:off x="8783959" y="2825235"/>
              <a:ext cx="563099" cy="478710"/>
            </a:xfrm>
            <a:custGeom>
              <a:rect b="b" l="l" r="r" t="t"/>
              <a:pathLst>
                <a:path extrusionOk="0" h="6637" w="7807">
                  <a:moveTo>
                    <a:pt x="1" y="0"/>
                  </a:moveTo>
                  <a:lnTo>
                    <a:pt x="1135" y="3525"/>
                  </a:lnTo>
                  <a:lnTo>
                    <a:pt x="2150" y="6637"/>
                  </a:lnTo>
                  <a:cubicBezTo>
                    <a:pt x="2425" y="6637"/>
                    <a:pt x="2700" y="6620"/>
                    <a:pt x="2958" y="6602"/>
                  </a:cubicBezTo>
                  <a:cubicBezTo>
                    <a:pt x="5004" y="6482"/>
                    <a:pt x="6758" y="6396"/>
                    <a:pt x="7480" y="6362"/>
                  </a:cubicBezTo>
                  <a:lnTo>
                    <a:pt x="7600" y="6345"/>
                  </a:lnTo>
                  <a:lnTo>
                    <a:pt x="7806" y="6345"/>
                  </a:lnTo>
                  <a:lnTo>
                    <a:pt x="7015" y="3834"/>
                  </a:lnTo>
                  <a:lnTo>
                    <a:pt x="6534" y="22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2"/>
            <p:cNvSpPr/>
            <p:nvPr/>
          </p:nvSpPr>
          <p:spPr>
            <a:xfrm>
              <a:off x="8193668" y="2093574"/>
              <a:ext cx="322482" cy="928858"/>
            </a:xfrm>
            <a:custGeom>
              <a:rect b="b" l="l" r="r" t="t"/>
              <a:pathLst>
                <a:path extrusionOk="0" h="12878" w="4471">
                  <a:moveTo>
                    <a:pt x="1686" y="0"/>
                  </a:moveTo>
                  <a:lnTo>
                    <a:pt x="1" y="6499"/>
                  </a:lnTo>
                  <a:lnTo>
                    <a:pt x="1" y="12878"/>
                  </a:lnTo>
                  <a:lnTo>
                    <a:pt x="4471" y="8958"/>
                  </a:lnTo>
                  <a:lnTo>
                    <a:pt x="3697" y="2356"/>
                  </a:lnTo>
                  <a:lnTo>
                    <a:pt x="3285" y="9904"/>
                  </a:lnTo>
                  <a:lnTo>
                    <a:pt x="2236" y="10849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2"/>
            <p:cNvSpPr/>
            <p:nvPr/>
          </p:nvSpPr>
          <p:spPr>
            <a:xfrm>
              <a:off x="8715799" y="2304402"/>
              <a:ext cx="539514" cy="685788"/>
            </a:xfrm>
            <a:custGeom>
              <a:rect b="b" l="l" r="r" t="t"/>
              <a:pathLst>
                <a:path extrusionOk="0" h="9508" w="7480">
                  <a:moveTo>
                    <a:pt x="0" y="0"/>
                  </a:moveTo>
                  <a:lnTo>
                    <a:pt x="946" y="7221"/>
                  </a:lnTo>
                  <a:lnTo>
                    <a:pt x="7479" y="9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C2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2"/>
            <p:cNvSpPr/>
            <p:nvPr/>
          </p:nvSpPr>
          <p:spPr>
            <a:xfrm>
              <a:off x="8770327" y="1784796"/>
              <a:ext cx="143894" cy="584161"/>
            </a:xfrm>
            <a:custGeom>
              <a:rect b="b" l="l" r="r" t="t"/>
              <a:pathLst>
                <a:path extrusionOk="0" h="8099" w="1995">
                  <a:moveTo>
                    <a:pt x="1" y="0"/>
                  </a:moveTo>
                  <a:lnTo>
                    <a:pt x="1995" y="8098"/>
                  </a:lnTo>
                  <a:lnTo>
                    <a:pt x="1754" y="1582"/>
                  </a:lnTo>
                  <a:lnTo>
                    <a:pt x="1720" y="1496"/>
                  </a:lnTo>
                  <a:lnTo>
                    <a:pt x="1410" y="568"/>
                  </a:lnTo>
                  <a:lnTo>
                    <a:pt x="1393" y="5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2"/>
            <p:cNvSpPr/>
            <p:nvPr/>
          </p:nvSpPr>
          <p:spPr>
            <a:xfrm>
              <a:off x="8431761" y="1618614"/>
              <a:ext cx="120381" cy="458875"/>
            </a:xfrm>
            <a:custGeom>
              <a:rect b="b" l="l" r="r" t="t"/>
              <a:pathLst>
                <a:path extrusionOk="0" h="6362" w="1669">
                  <a:moveTo>
                    <a:pt x="1669" y="0"/>
                  </a:moveTo>
                  <a:lnTo>
                    <a:pt x="1" y="379"/>
                  </a:lnTo>
                  <a:lnTo>
                    <a:pt x="396" y="6362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2"/>
            <p:cNvSpPr/>
            <p:nvPr/>
          </p:nvSpPr>
          <p:spPr>
            <a:xfrm>
              <a:off x="9105143" y="2014161"/>
              <a:ext cx="1298" cy="104296"/>
            </a:xfrm>
            <a:custGeom>
              <a:rect b="b" l="l" r="r" t="t"/>
              <a:pathLst>
                <a:path extrusionOk="0" h="1446" w="18">
                  <a:moveTo>
                    <a:pt x="18" y="53"/>
                  </a:moveTo>
                  <a:lnTo>
                    <a:pt x="18" y="1445"/>
                  </a:lnTo>
                  <a:lnTo>
                    <a:pt x="18" y="1411"/>
                  </a:lnTo>
                  <a:lnTo>
                    <a:pt x="1" y="1394"/>
                  </a:lnTo>
                  <a:lnTo>
                    <a:pt x="1" y="1"/>
                  </a:lnTo>
                  <a:cubicBezTo>
                    <a:pt x="18" y="18"/>
                    <a:pt x="18" y="35"/>
                    <a:pt x="18" y="53"/>
                  </a:cubicBez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2"/>
            <p:cNvSpPr/>
            <p:nvPr/>
          </p:nvSpPr>
          <p:spPr>
            <a:xfrm>
              <a:off x="9211820" y="2641670"/>
              <a:ext cx="3751" cy="13704"/>
            </a:xfrm>
            <a:custGeom>
              <a:rect b="b" l="l" r="r" t="t"/>
              <a:pathLst>
                <a:path extrusionOk="0" h="190" w="52">
                  <a:moveTo>
                    <a:pt x="52" y="190"/>
                  </a:moveTo>
                  <a:lnTo>
                    <a:pt x="35" y="121"/>
                  </a:lnTo>
                  <a:lnTo>
                    <a:pt x="0" y="1"/>
                  </a:lnTo>
                  <a:cubicBezTo>
                    <a:pt x="17" y="52"/>
                    <a:pt x="35" y="104"/>
                    <a:pt x="52" y="155"/>
                  </a:cubicBezTo>
                  <a:lnTo>
                    <a:pt x="52" y="190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2"/>
            <p:cNvSpPr/>
            <p:nvPr/>
          </p:nvSpPr>
          <p:spPr>
            <a:xfrm>
              <a:off x="9255240" y="2990118"/>
              <a:ext cx="267882" cy="313827"/>
            </a:xfrm>
            <a:custGeom>
              <a:rect b="b" l="l" r="r" t="t"/>
              <a:pathLst>
                <a:path extrusionOk="0" h="4351" w="3714">
                  <a:moveTo>
                    <a:pt x="0" y="1"/>
                  </a:moveTo>
                  <a:lnTo>
                    <a:pt x="481" y="1548"/>
                  </a:lnTo>
                  <a:lnTo>
                    <a:pt x="1272" y="4059"/>
                  </a:lnTo>
                  <a:cubicBezTo>
                    <a:pt x="1410" y="4076"/>
                    <a:pt x="1565" y="4110"/>
                    <a:pt x="1719" y="4144"/>
                  </a:cubicBezTo>
                  <a:lnTo>
                    <a:pt x="1737" y="4144"/>
                  </a:lnTo>
                  <a:cubicBezTo>
                    <a:pt x="1737" y="4144"/>
                    <a:pt x="3060" y="4316"/>
                    <a:pt x="3060" y="4316"/>
                  </a:cubicBezTo>
                  <a:lnTo>
                    <a:pt x="3714" y="4351"/>
                  </a:lnTo>
                  <a:lnTo>
                    <a:pt x="3714" y="4334"/>
                  </a:lnTo>
                  <a:lnTo>
                    <a:pt x="3095" y="1634"/>
                  </a:lnTo>
                  <a:lnTo>
                    <a:pt x="2665" y="1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2"/>
            <p:cNvSpPr/>
            <p:nvPr/>
          </p:nvSpPr>
          <p:spPr>
            <a:xfrm>
              <a:off x="6264113" y="3305171"/>
              <a:ext cx="1298" cy="1298"/>
            </a:xfrm>
            <a:custGeom>
              <a:rect b="b" l="l" r="r" t="t"/>
              <a:pathLst>
                <a:path extrusionOk="0" h="18" w="18">
                  <a:moveTo>
                    <a:pt x="17" y="0"/>
                  </a:move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2"/>
            <p:cNvSpPr/>
            <p:nvPr/>
          </p:nvSpPr>
          <p:spPr>
            <a:xfrm>
              <a:off x="6493478" y="3266727"/>
              <a:ext cx="611497" cy="42195"/>
            </a:xfrm>
            <a:custGeom>
              <a:rect b="b" l="l" r="r" t="t"/>
              <a:pathLst>
                <a:path extrusionOk="0" h="585" w="8478">
                  <a:moveTo>
                    <a:pt x="895" y="0"/>
                  </a:moveTo>
                  <a:lnTo>
                    <a:pt x="18" y="516"/>
                  </a:lnTo>
                  <a:lnTo>
                    <a:pt x="1" y="516"/>
                  </a:lnTo>
                  <a:lnTo>
                    <a:pt x="1" y="533"/>
                  </a:lnTo>
                  <a:lnTo>
                    <a:pt x="620" y="533"/>
                  </a:lnTo>
                  <a:lnTo>
                    <a:pt x="5400" y="567"/>
                  </a:lnTo>
                  <a:lnTo>
                    <a:pt x="6895" y="585"/>
                  </a:lnTo>
                  <a:lnTo>
                    <a:pt x="8477" y="585"/>
                  </a:lnTo>
                  <a:lnTo>
                    <a:pt x="8477" y="567"/>
                  </a:lnTo>
                  <a:lnTo>
                    <a:pt x="8443" y="516"/>
                  </a:lnTo>
                  <a:lnTo>
                    <a:pt x="8116" y="120"/>
                  </a:lnTo>
                  <a:lnTo>
                    <a:pt x="7428" y="120"/>
                  </a:lnTo>
                  <a:lnTo>
                    <a:pt x="6517" y="516"/>
                  </a:lnTo>
                  <a:lnTo>
                    <a:pt x="5400" y="138"/>
                  </a:lnTo>
                  <a:lnTo>
                    <a:pt x="5314" y="13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2"/>
            <p:cNvSpPr/>
            <p:nvPr/>
          </p:nvSpPr>
          <p:spPr>
            <a:xfrm>
              <a:off x="8356171" y="3262977"/>
              <a:ext cx="424182" cy="40968"/>
            </a:xfrm>
            <a:custGeom>
              <a:rect b="b" l="l" r="r" t="t"/>
              <a:pathLst>
                <a:path extrusionOk="0" h="568" w="5881">
                  <a:moveTo>
                    <a:pt x="2923" y="0"/>
                  </a:moveTo>
                  <a:lnTo>
                    <a:pt x="1719" y="172"/>
                  </a:lnTo>
                  <a:lnTo>
                    <a:pt x="309" y="361"/>
                  </a:lnTo>
                  <a:lnTo>
                    <a:pt x="0" y="568"/>
                  </a:lnTo>
                  <a:lnTo>
                    <a:pt x="5880" y="568"/>
                  </a:lnTo>
                  <a:lnTo>
                    <a:pt x="5278" y="276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2"/>
            <p:cNvSpPr/>
            <p:nvPr/>
          </p:nvSpPr>
          <p:spPr>
            <a:xfrm>
              <a:off x="8993562" y="3262977"/>
              <a:ext cx="483687" cy="38516"/>
            </a:xfrm>
            <a:custGeom>
              <a:rect b="b" l="l" r="r" t="t"/>
              <a:pathLst>
                <a:path extrusionOk="0" h="534" w="6706">
                  <a:moveTo>
                    <a:pt x="997" y="0"/>
                  </a:moveTo>
                  <a:lnTo>
                    <a:pt x="0" y="533"/>
                  </a:lnTo>
                  <a:lnTo>
                    <a:pt x="6706" y="533"/>
                  </a:lnTo>
                  <a:lnTo>
                    <a:pt x="4900" y="27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2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2"/>
            <p:cNvSpPr/>
            <p:nvPr/>
          </p:nvSpPr>
          <p:spPr>
            <a:xfrm>
              <a:off x="6336024" y="3021133"/>
              <a:ext cx="2524" cy="8800"/>
            </a:xfrm>
            <a:custGeom>
              <a:rect b="b" l="l" r="r" t="t"/>
              <a:pathLst>
                <a:path extrusionOk="0" h="122" w="35">
                  <a:moveTo>
                    <a:pt x="35" y="1"/>
                  </a:moveTo>
                  <a:cubicBezTo>
                    <a:pt x="35" y="35"/>
                    <a:pt x="18" y="87"/>
                    <a:pt x="0" y="121"/>
                  </a:cubicBezTo>
                  <a:lnTo>
                    <a:pt x="18" y="70"/>
                  </a:lnTo>
                  <a:cubicBezTo>
                    <a:pt x="35" y="52"/>
                    <a:pt x="35" y="18"/>
                    <a:pt x="35" y="1"/>
                  </a:cubicBez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3"/>
          <p:cNvSpPr txBox="1"/>
          <p:nvPr>
            <p:ph type="title"/>
          </p:nvPr>
        </p:nvSpPr>
        <p:spPr>
          <a:xfrm>
            <a:off x="2347950" y="387102"/>
            <a:ext cx="4448100" cy="12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6" name="Google Shape;1196;p33"/>
          <p:cNvSpPr txBox="1"/>
          <p:nvPr>
            <p:ph idx="1" type="subTitle"/>
          </p:nvPr>
        </p:nvSpPr>
        <p:spPr>
          <a:xfrm>
            <a:off x="2347900" y="14604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7" name="Google Shape;1197;p33"/>
          <p:cNvSpPr txBox="1"/>
          <p:nvPr/>
        </p:nvSpPr>
        <p:spPr>
          <a:xfrm>
            <a:off x="2099100" y="33071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endParaRPr b="1" sz="1200" u="sng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98" name="Google Shape;1198;p33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9" name="Google Shape;1199;p33"/>
          <p:cNvGrpSpPr/>
          <p:nvPr/>
        </p:nvGrpSpPr>
        <p:grpSpPr>
          <a:xfrm>
            <a:off x="-2378572" y="2287453"/>
            <a:ext cx="3763919" cy="4509281"/>
            <a:chOff x="6260362" y="1343303"/>
            <a:chExt cx="3262760" cy="3908878"/>
          </a:xfrm>
        </p:grpSpPr>
        <p:sp>
          <p:nvSpPr>
            <p:cNvPr id="1200" name="Google Shape;1200;p33"/>
            <p:cNvSpPr/>
            <p:nvPr/>
          </p:nvSpPr>
          <p:spPr>
            <a:xfrm>
              <a:off x="6260362" y="3282812"/>
              <a:ext cx="3262760" cy="1969369"/>
            </a:xfrm>
            <a:custGeom>
              <a:rect b="b" l="l" r="r" t="t"/>
              <a:pathLst>
                <a:path extrusionOk="0" h="27304" w="45236">
                  <a:moveTo>
                    <a:pt x="29143" y="1"/>
                  </a:moveTo>
                  <a:lnTo>
                    <a:pt x="29109" y="121"/>
                  </a:lnTo>
                  <a:lnTo>
                    <a:pt x="8099" y="121"/>
                  </a:lnTo>
                  <a:cubicBezTo>
                    <a:pt x="7824" y="138"/>
                    <a:pt x="7291" y="172"/>
                    <a:pt x="7291" y="172"/>
                  </a:cubicBezTo>
                  <a:lnTo>
                    <a:pt x="654" y="172"/>
                  </a:lnTo>
                  <a:lnTo>
                    <a:pt x="1" y="138"/>
                  </a:lnTo>
                  <a:lnTo>
                    <a:pt x="620" y="2855"/>
                  </a:lnTo>
                  <a:lnTo>
                    <a:pt x="620" y="2837"/>
                  </a:lnTo>
                  <a:lnTo>
                    <a:pt x="1049" y="3078"/>
                  </a:lnTo>
                  <a:lnTo>
                    <a:pt x="3714" y="4471"/>
                  </a:lnTo>
                  <a:lnTo>
                    <a:pt x="4265" y="9130"/>
                  </a:lnTo>
                  <a:lnTo>
                    <a:pt x="4265" y="9147"/>
                  </a:lnTo>
                  <a:cubicBezTo>
                    <a:pt x="4282" y="9199"/>
                    <a:pt x="4299" y="9268"/>
                    <a:pt x="4316" y="9302"/>
                  </a:cubicBezTo>
                  <a:lnTo>
                    <a:pt x="4282" y="9182"/>
                  </a:lnTo>
                  <a:lnTo>
                    <a:pt x="5778" y="12397"/>
                  </a:lnTo>
                  <a:lnTo>
                    <a:pt x="5778" y="17967"/>
                  </a:lnTo>
                  <a:cubicBezTo>
                    <a:pt x="5778" y="17967"/>
                    <a:pt x="5778" y="17985"/>
                    <a:pt x="5795" y="18002"/>
                  </a:cubicBezTo>
                  <a:cubicBezTo>
                    <a:pt x="6035" y="18260"/>
                    <a:pt x="8219" y="19360"/>
                    <a:pt x="8632" y="19566"/>
                  </a:cubicBezTo>
                  <a:lnTo>
                    <a:pt x="8666" y="19601"/>
                  </a:lnTo>
                  <a:lnTo>
                    <a:pt x="8700" y="19601"/>
                  </a:lnTo>
                  <a:lnTo>
                    <a:pt x="8718" y="19704"/>
                  </a:lnTo>
                  <a:lnTo>
                    <a:pt x="8752" y="19807"/>
                  </a:lnTo>
                  <a:lnTo>
                    <a:pt x="8786" y="19876"/>
                  </a:lnTo>
                  <a:lnTo>
                    <a:pt x="8821" y="20013"/>
                  </a:lnTo>
                  <a:lnTo>
                    <a:pt x="8872" y="20168"/>
                  </a:lnTo>
                  <a:cubicBezTo>
                    <a:pt x="8941" y="20374"/>
                    <a:pt x="9010" y="20564"/>
                    <a:pt x="9044" y="20615"/>
                  </a:cubicBezTo>
                  <a:lnTo>
                    <a:pt x="9044" y="20649"/>
                  </a:lnTo>
                  <a:lnTo>
                    <a:pt x="10454" y="21182"/>
                  </a:lnTo>
                  <a:lnTo>
                    <a:pt x="11193" y="21475"/>
                  </a:lnTo>
                  <a:lnTo>
                    <a:pt x="11572" y="22334"/>
                  </a:lnTo>
                  <a:lnTo>
                    <a:pt x="13463" y="23486"/>
                  </a:lnTo>
                  <a:lnTo>
                    <a:pt x="13772" y="23418"/>
                  </a:lnTo>
                  <a:lnTo>
                    <a:pt x="15148" y="23108"/>
                  </a:lnTo>
                  <a:lnTo>
                    <a:pt x="15337" y="23847"/>
                  </a:lnTo>
                  <a:lnTo>
                    <a:pt x="15337" y="23865"/>
                  </a:lnTo>
                  <a:lnTo>
                    <a:pt x="15337" y="23882"/>
                  </a:lnTo>
                  <a:cubicBezTo>
                    <a:pt x="15354" y="23968"/>
                    <a:pt x="15371" y="24054"/>
                    <a:pt x="15388" y="24140"/>
                  </a:cubicBezTo>
                  <a:cubicBezTo>
                    <a:pt x="15406" y="24174"/>
                    <a:pt x="15406" y="24191"/>
                    <a:pt x="15423" y="24208"/>
                  </a:cubicBezTo>
                  <a:cubicBezTo>
                    <a:pt x="15423" y="24226"/>
                    <a:pt x="15423" y="24243"/>
                    <a:pt x="15440" y="24260"/>
                  </a:cubicBezTo>
                  <a:cubicBezTo>
                    <a:pt x="15440" y="24312"/>
                    <a:pt x="15457" y="24346"/>
                    <a:pt x="15474" y="24380"/>
                  </a:cubicBezTo>
                  <a:lnTo>
                    <a:pt x="15526" y="24552"/>
                  </a:lnTo>
                  <a:lnTo>
                    <a:pt x="17555" y="24982"/>
                  </a:lnTo>
                  <a:lnTo>
                    <a:pt x="17641" y="24999"/>
                  </a:lnTo>
                  <a:lnTo>
                    <a:pt x="17658" y="24999"/>
                  </a:lnTo>
                  <a:lnTo>
                    <a:pt x="19773" y="25481"/>
                  </a:lnTo>
                  <a:lnTo>
                    <a:pt x="23624" y="26650"/>
                  </a:lnTo>
                  <a:lnTo>
                    <a:pt x="25309" y="27149"/>
                  </a:lnTo>
                  <a:lnTo>
                    <a:pt x="25825" y="27303"/>
                  </a:lnTo>
                  <a:lnTo>
                    <a:pt x="26478" y="26753"/>
                  </a:lnTo>
                  <a:lnTo>
                    <a:pt x="27406" y="26839"/>
                  </a:lnTo>
                  <a:lnTo>
                    <a:pt x="28644" y="25773"/>
                  </a:lnTo>
                  <a:lnTo>
                    <a:pt x="30295" y="25997"/>
                  </a:lnTo>
                  <a:lnTo>
                    <a:pt x="30346" y="25928"/>
                  </a:lnTo>
                  <a:lnTo>
                    <a:pt x="30432" y="25825"/>
                  </a:lnTo>
                  <a:lnTo>
                    <a:pt x="30518" y="25739"/>
                  </a:lnTo>
                  <a:lnTo>
                    <a:pt x="31945" y="24140"/>
                  </a:lnTo>
                  <a:lnTo>
                    <a:pt x="32031" y="24037"/>
                  </a:lnTo>
                  <a:lnTo>
                    <a:pt x="32135" y="23916"/>
                  </a:lnTo>
                  <a:lnTo>
                    <a:pt x="32324" y="23710"/>
                  </a:lnTo>
                  <a:lnTo>
                    <a:pt x="32530" y="23486"/>
                  </a:lnTo>
                  <a:lnTo>
                    <a:pt x="32530" y="23469"/>
                  </a:lnTo>
                  <a:lnTo>
                    <a:pt x="34301" y="23108"/>
                  </a:lnTo>
                  <a:lnTo>
                    <a:pt x="34765" y="21612"/>
                  </a:lnTo>
                  <a:lnTo>
                    <a:pt x="35453" y="18999"/>
                  </a:lnTo>
                  <a:lnTo>
                    <a:pt x="35453" y="18965"/>
                  </a:lnTo>
                  <a:lnTo>
                    <a:pt x="35780" y="17795"/>
                  </a:lnTo>
                  <a:lnTo>
                    <a:pt x="37378" y="12053"/>
                  </a:lnTo>
                  <a:lnTo>
                    <a:pt x="38410" y="9715"/>
                  </a:lnTo>
                  <a:lnTo>
                    <a:pt x="41642" y="7015"/>
                  </a:lnTo>
                  <a:lnTo>
                    <a:pt x="42605" y="6207"/>
                  </a:lnTo>
                  <a:lnTo>
                    <a:pt x="44221" y="3783"/>
                  </a:lnTo>
                  <a:lnTo>
                    <a:pt x="44221" y="3766"/>
                  </a:lnTo>
                  <a:lnTo>
                    <a:pt x="44359" y="3198"/>
                  </a:lnTo>
                  <a:lnTo>
                    <a:pt x="45184" y="121"/>
                  </a:lnTo>
                  <a:lnTo>
                    <a:pt x="45236" y="121"/>
                  </a:lnTo>
                  <a:lnTo>
                    <a:pt x="45184" y="104"/>
                  </a:lnTo>
                  <a:lnTo>
                    <a:pt x="44943" y="104"/>
                  </a:lnTo>
                  <a:cubicBezTo>
                    <a:pt x="44857" y="104"/>
                    <a:pt x="44789" y="121"/>
                    <a:pt x="44720" y="121"/>
                  </a:cubicBezTo>
                  <a:lnTo>
                    <a:pt x="42003" y="121"/>
                  </a:lnTo>
                  <a:lnTo>
                    <a:pt x="41299" y="104"/>
                  </a:lnTo>
                  <a:lnTo>
                    <a:pt x="40439" y="104"/>
                  </a:lnTo>
                  <a:cubicBezTo>
                    <a:pt x="40404" y="104"/>
                    <a:pt x="40353" y="86"/>
                    <a:pt x="40318" y="86"/>
                  </a:cubicBezTo>
                  <a:lnTo>
                    <a:pt x="38771" y="86"/>
                  </a:lnTo>
                  <a:cubicBezTo>
                    <a:pt x="38651" y="69"/>
                    <a:pt x="38548" y="69"/>
                    <a:pt x="38444" y="69"/>
                  </a:cubicBezTo>
                  <a:lnTo>
                    <a:pt x="37293" y="69"/>
                  </a:lnTo>
                  <a:cubicBezTo>
                    <a:pt x="37000" y="69"/>
                    <a:pt x="36845" y="52"/>
                    <a:pt x="36845" y="52"/>
                  </a:cubicBezTo>
                  <a:cubicBezTo>
                    <a:pt x="36845" y="52"/>
                    <a:pt x="36622" y="69"/>
                    <a:pt x="36295" y="69"/>
                  </a:cubicBezTo>
                  <a:lnTo>
                    <a:pt x="33510" y="69"/>
                  </a:lnTo>
                  <a:lnTo>
                    <a:pt x="31739" y="86"/>
                  </a:lnTo>
                  <a:lnTo>
                    <a:pt x="30931" y="86"/>
                  </a:lnTo>
                  <a:cubicBezTo>
                    <a:pt x="30897" y="69"/>
                    <a:pt x="30862" y="69"/>
                    <a:pt x="30811" y="69"/>
                  </a:cubicBezTo>
                  <a:lnTo>
                    <a:pt x="30690" y="69"/>
                  </a:lnTo>
                  <a:cubicBezTo>
                    <a:pt x="30536" y="52"/>
                    <a:pt x="30346" y="52"/>
                    <a:pt x="30140" y="52"/>
                  </a:cubicBezTo>
                  <a:cubicBezTo>
                    <a:pt x="29848" y="35"/>
                    <a:pt x="29504" y="18"/>
                    <a:pt x="2914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6260362" y="3044719"/>
              <a:ext cx="3261533" cy="269180"/>
            </a:xfrm>
            <a:custGeom>
              <a:rect b="b" l="l" r="r" t="t"/>
              <a:pathLst>
                <a:path extrusionOk="0" h="3732" w="45219">
                  <a:moveTo>
                    <a:pt x="45219" y="3525"/>
                  </a:moveTo>
                  <a:cubicBezTo>
                    <a:pt x="44531" y="3508"/>
                    <a:pt x="43860" y="3456"/>
                    <a:pt x="43293" y="3387"/>
                  </a:cubicBezTo>
                  <a:cubicBezTo>
                    <a:pt x="43276" y="3387"/>
                    <a:pt x="43259" y="3387"/>
                    <a:pt x="43259" y="3370"/>
                  </a:cubicBezTo>
                  <a:lnTo>
                    <a:pt x="43241" y="3370"/>
                  </a:lnTo>
                  <a:cubicBezTo>
                    <a:pt x="43069" y="3353"/>
                    <a:pt x="42897" y="3336"/>
                    <a:pt x="42743" y="3302"/>
                  </a:cubicBezTo>
                  <a:lnTo>
                    <a:pt x="42743" y="3302"/>
                  </a:lnTo>
                  <a:cubicBezTo>
                    <a:pt x="42743" y="3302"/>
                    <a:pt x="42743" y="3302"/>
                    <a:pt x="42743" y="3302"/>
                  </a:cubicBezTo>
                  <a:lnTo>
                    <a:pt x="42743" y="3302"/>
                  </a:lnTo>
                  <a:lnTo>
                    <a:pt x="42640" y="3302"/>
                  </a:lnTo>
                  <a:lnTo>
                    <a:pt x="42588" y="3302"/>
                  </a:lnTo>
                  <a:lnTo>
                    <a:pt x="42468" y="3319"/>
                  </a:lnTo>
                  <a:cubicBezTo>
                    <a:pt x="41746" y="3353"/>
                    <a:pt x="39992" y="3456"/>
                    <a:pt x="37963" y="3559"/>
                  </a:cubicBezTo>
                  <a:cubicBezTo>
                    <a:pt x="37688" y="3577"/>
                    <a:pt x="37413" y="3594"/>
                    <a:pt x="37138" y="3611"/>
                  </a:cubicBezTo>
                  <a:lnTo>
                    <a:pt x="16128" y="3611"/>
                  </a:lnTo>
                  <a:lnTo>
                    <a:pt x="16093" y="3731"/>
                  </a:lnTo>
                  <a:cubicBezTo>
                    <a:pt x="15732" y="3714"/>
                    <a:pt x="15406" y="3697"/>
                    <a:pt x="15113" y="3680"/>
                  </a:cubicBezTo>
                  <a:cubicBezTo>
                    <a:pt x="14890" y="3680"/>
                    <a:pt x="14701" y="3663"/>
                    <a:pt x="14546" y="3663"/>
                  </a:cubicBezTo>
                  <a:cubicBezTo>
                    <a:pt x="14512" y="3663"/>
                    <a:pt x="14460" y="3663"/>
                    <a:pt x="14426" y="3663"/>
                  </a:cubicBezTo>
                  <a:cubicBezTo>
                    <a:pt x="14374" y="3663"/>
                    <a:pt x="14340" y="3645"/>
                    <a:pt x="14305" y="3645"/>
                  </a:cubicBezTo>
                  <a:cubicBezTo>
                    <a:pt x="14202" y="3645"/>
                    <a:pt x="14133" y="3645"/>
                    <a:pt x="14082" y="3645"/>
                  </a:cubicBezTo>
                  <a:cubicBezTo>
                    <a:pt x="13927" y="3645"/>
                    <a:pt x="13738" y="3645"/>
                    <a:pt x="13497" y="3645"/>
                  </a:cubicBezTo>
                  <a:lnTo>
                    <a:pt x="13497" y="3645"/>
                  </a:lnTo>
                  <a:lnTo>
                    <a:pt x="11726" y="3663"/>
                  </a:lnTo>
                  <a:lnTo>
                    <a:pt x="10832" y="3663"/>
                  </a:lnTo>
                  <a:lnTo>
                    <a:pt x="10643" y="3663"/>
                  </a:lnTo>
                  <a:lnTo>
                    <a:pt x="10196" y="3663"/>
                  </a:lnTo>
                  <a:lnTo>
                    <a:pt x="10127" y="3663"/>
                  </a:lnTo>
                  <a:cubicBezTo>
                    <a:pt x="9973" y="3663"/>
                    <a:pt x="9818" y="3663"/>
                    <a:pt x="9646" y="3663"/>
                  </a:cubicBezTo>
                  <a:lnTo>
                    <a:pt x="9594" y="3663"/>
                  </a:lnTo>
                  <a:cubicBezTo>
                    <a:pt x="9354" y="3663"/>
                    <a:pt x="9130" y="3663"/>
                    <a:pt x="8941" y="3663"/>
                  </a:cubicBezTo>
                  <a:cubicBezTo>
                    <a:pt x="8614" y="3663"/>
                    <a:pt x="8391" y="3663"/>
                    <a:pt x="8391" y="3663"/>
                  </a:cubicBezTo>
                  <a:cubicBezTo>
                    <a:pt x="8391" y="3663"/>
                    <a:pt x="8236" y="3663"/>
                    <a:pt x="7944" y="3663"/>
                  </a:cubicBezTo>
                  <a:cubicBezTo>
                    <a:pt x="7858" y="3663"/>
                    <a:pt x="7755" y="3663"/>
                    <a:pt x="7634" y="3663"/>
                  </a:cubicBezTo>
                  <a:cubicBezTo>
                    <a:pt x="7600" y="3663"/>
                    <a:pt x="7566" y="3663"/>
                    <a:pt x="7514" y="3663"/>
                  </a:cubicBezTo>
                  <a:lnTo>
                    <a:pt x="7428" y="3663"/>
                  </a:lnTo>
                  <a:cubicBezTo>
                    <a:pt x="7359" y="3663"/>
                    <a:pt x="7291" y="3663"/>
                    <a:pt x="7205" y="3663"/>
                  </a:cubicBezTo>
                  <a:cubicBezTo>
                    <a:pt x="7084" y="3663"/>
                    <a:pt x="6929" y="3663"/>
                    <a:pt x="6792" y="3645"/>
                  </a:cubicBezTo>
                  <a:cubicBezTo>
                    <a:pt x="6689" y="3645"/>
                    <a:pt x="6586" y="3645"/>
                    <a:pt x="6465" y="3645"/>
                  </a:cubicBezTo>
                  <a:cubicBezTo>
                    <a:pt x="6448" y="3645"/>
                    <a:pt x="6431" y="3645"/>
                    <a:pt x="6396" y="3645"/>
                  </a:cubicBezTo>
                  <a:cubicBezTo>
                    <a:pt x="6259" y="3645"/>
                    <a:pt x="6087" y="3645"/>
                    <a:pt x="5932" y="3645"/>
                  </a:cubicBezTo>
                  <a:cubicBezTo>
                    <a:pt x="5760" y="3645"/>
                    <a:pt x="5571" y="3645"/>
                    <a:pt x="5399" y="3645"/>
                  </a:cubicBezTo>
                  <a:cubicBezTo>
                    <a:pt x="5279" y="3645"/>
                    <a:pt x="5176" y="3628"/>
                    <a:pt x="5055" y="3628"/>
                  </a:cubicBezTo>
                  <a:cubicBezTo>
                    <a:pt x="5004" y="3628"/>
                    <a:pt x="4969" y="3628"/>
                    <a:pt x="4918" y="3628"/>
                  </a:cubicBezTo>
                  <a:cubicBezTo>
                    <a:pt x="4883" y="3628"/>
                    <a:pt x="4832" y="3628"/>
                    <a:pt x="4798" y="3628"/>
                  </a:cubicBezTo>
                  <a:cubicBezTo>
                    <a:pt x="4712" y="3628"/>
                    <a:pt x="4643" y="3628"/>
                    <a:pt x="4557" y="3628"/>
                  </a:cubicBezTo>
                  <a:cubicBezTo>
                    <a:pt x="4488" y="3628"/>
                    <a:pt x="4419" y="3628"/>
                    <a:pt x="4351" y="3628"/>
                  </a:cubicBezTo>
                  <a:lnTo>
                    <a:pt x="4144" y="3628"/>
                  </a:lnTo>
                  <a:lnTo>
                    <a:pt x="4093" y="3628"/>
                  </a:lnTo>
                  <a:lnTo>
                    <a:pt x="3938" y="3628"/>
                  </a:lnTo>
                  <a:lnTo>
                    <a:pt x="3233" y="3611"/>
                  </a:lnTo>
                  <a:lnTo>
                    <a:pt x="516" y="3611"/>
                  </a:lnTo>
                  <a:cubicBezTo>
                    <a:pt x="448" y="3611"/>
                    <a:pt x="379" y="3611"/>
                    <a:pt x="293" y="3628"/>
                  </a:cubicBezTo>
                  <a:cubicBezTo>
                    <a:pt x="241" y="3628"/>
                    <a:pt x="173" y="3628"/>
                    <a:pt x="104" y="3628"/>
                  </a:cubicBezTo>
                  <a:lnTo>
                    <a:pt x="104" y="3628"/>
                  </a:lnTo>
                  <a:cubicBezTo>
                    <a:pt x="87" y="3628"/>
                    <a:pt x="69" y="3628"/>
                    <a:pt x="52" y="3628"/>
                  </a:cubicBezTo>
                  <a:lnTo>
                    <a:pt x="52" y="3628"/>
                  </a:lnTo>
                  <a:lnTo>
                    <a:pt x="1" y="3611"/>
                  </a:lnTo>
                  <a:cubicBezTo>
                    <a:pt x="18" y="3611"/>
                    <a:pt x="35" y="3611"/>
                    <a:pt x="52" y="3611"/>
                  </a:cubicBezTo>
                  <a:lnTo>
                    <a:pt x="52" y="3611"/>
                  </a:lnTo>
                  <a:lnTo>
                    <a:pt x="877" y="533"/>
                  </a:lnTo>
                  <a:lnTo>
                    <a:pt x="3078" y="533"/>
                  </a:lnTo>
                  <a:cubicBezTo>
                    <a:pt x="3078" y="533"/>
                    <a:pt x="3199" y="533"/>
                    <a:pt x="3388" y="516"/>
                  </a:cubicBezTo>
                  <a:lnTo>
                    <a:pt x="3422" y="516"/>
                  </a:lnTo>
                  <a:cubicBezTo>
                    <a:pt x="4402" y="499"/>
                    <a:pt x="7170" y="482"/>
                    <a:pt x="8099" y="465"/>
                  </a:cubicBezTo>
                  <a:cubicBezTo>
                    <a:pt x="8288" y="465"/>
                    <a:pt x="8391" y="465"/>
                    <a:pt x="8391" y="465"/>
                  </a:cubicBezTo>
                  <a:cubicBezTo>
                    <a:pt x="8391" y="465"/>
                    <a:pt x="9543" y="465"/>
                    <a:pt x="10488" y="482"/>
                  </a:cubicBezTo>
                  <a:lnTo>
                    <a:pt x="10678" y="482"/>
                  </a:lnTo>
                  <a:cubicBezTo>
                    <a:pt x="11365" y="482"/>
                    <a:pt x="12087" y="482"/>
                    <a:pt x="12724" y="482"/>
                  </a:cubicBezTo>
                  <a:cubicBezTo>
                    <a:pt x="12861" y="499"/>
                    <a:pt x="12999" y="499"/>
                    <a:pt x="13119" y="499"/>
                  </a:cubicBezTo>
                  <a:lnTo>
                    <a:pt x="13343" y="499"/>
                  </a:lnTo>
                  <a:cubicBezTo>
                    <a:pt x="13497" y="499"/>
                    <a:pt x="13635" y="499"/>
                    <a:pt x="13772" y="482"/>
                  </a:cubicBezTo>
                  <a:cubicBezTo>
                    <a:pt x="13893" y="482"/>
                    <a:pt x="13996" y="482"/>
                    <a:pt x="14065" y="482"/>
                  </a:cubicBezTo>
                  <a:cubicBezTo>
                    <a:pt x="14443" y="482"/>
                    <a:pt x="15612" y="413"/>
                    <a:pt x="17005" y="362"/>
                  </a:cubicBezTo>
                  <a:cubicBezTo>
                    <a:pt x="17761" y="310"/>
                    <a:pt x="18586" y="276"/>
                    <a:pt x="19360" y="224"/>
                  </a:cubicBezTo>
                  <a:cubicBezTo>
                    <a:pt x="21320" y="138"/>
                    <a:pt x="23074" y="35"/>
                    <a:pt x="23074" y="35"/>
                  </a:cubicBezTo>
                  <a:cubicBezTo>
                    <a:pt x="23074" y="35"/>
                    <a:pt x="25360" y="0"/>
                    <a:pt x="26908" y="0"/>
                  </a:cubicBezTo>
                  <a:cubicBezTo>
                    <a:pt x="27406" y="18"/>
                    <a:pt x="27819" y="18"/>
                    <a:pt x="28060" y="35"/>
                  </a:cubicBezTo>
                  <a:cubicBezTo>
                    <a:pt x="28077" y="35"/>
                    <a:pt x="28111" y="35"/>
                    <a:pt x="28146" y="35"/>
                  </a:cubicBezTo>
                  <a:cubicBezTo>
                    <a:pt x="28507" y="69"/>
                    <a:pt x="29573" y="121"/>
                    <a:pt x="30965" y="207"/>
                  </a:cubicBezTo>
                  <a:cubicBezTo>
                    <a:pt x="32461" y="293"/>
                    <a:pt x="34318" y="396"/>
                    <a:pt x="36123" y="482"/>
                  </a:cubicBezTo>
                  <a:cubicBezTo>
                    <a:pt x="38565" y="619"/>
                    <a:pt x="40903" y="740"/>
                    <a:pt x="42003" y="809"/>
                  </a:cubicBezTo>
                  <a:cubicBezTo>
                    <a:pt x="42330" y="826"/>
                    <a:pt x="42554" y="826"/>
                    <a:pt x="42622" y="843"/>
                  </a:cubicBezTo>
                  <a:cubicBezTo>
                    <a:pt x="42640" y="843"/>
                    <a:pt x="42657" y="843"/>
                    <a:pt x="42657" y="843"/>
                  </a:cubicBezTo>
                  <a:cubicBezTo>
                    <a:pt x="43087" y="757"/>
                    <a:pt x="43602" y="705"/>
                    <a:pt x="44170" y="654"/>
                  </a:cubicBezTo>
                  <a:lnTo>
                    <a:pt x="44617" y="894"/>
                  </a:lnTo>
                  <a:lnTo>
                    <a:pt x="45219" y="3542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6265339" y="1343303"/>
              <a:ext cx="3256557" cy="1970595"/>
            </a:xfrm>
            <a:custGeom>
              <a:rect b="b" l="l" r="r" t="t"/>
              <a:pathLst>
                <a:path extrusionOk="0" h="27321" w="45150">
                  <a:moveTo>
                    <a:pt x="45146" y="27114"/>
                  </a:moveTo>
                  <a:lnTo>
                    <a:pt x="45150" y="27131"/>
                  </a:lnTo>
                  <a:lnTo>
                    <a:pt x="45150" y="27114"/>
                  </a:lnTo>
                  <a:cubicBezTo>
                    <a:pt x="45148" y="27114"/>
                    <a:pt x="45147" y="27114"/>
                    <a:pt x="45146" y="27114"/>
                  </a:cubicBezTo>
                  <a:close/>
                  <a:moveTo>
                    <a:pt x="19360" y="0"/>
                  </a:moveTo>
                  <a:lnTo>
                    <a:pt x="18689" y="568"/>
                  </a:lnTo>
                  <a:lnTo>
                    <a:pt x="17778" y="482"/>
                  </a:lnTo>
                  <a:lnTo>
                    <a:pt x="16523" y="1531"/>
                  </a:lnTo>
                  <a:lnTo>
                    <a:pt x="14872" y="1324"/>
                  </a:lnTo>
                  <a:lnTo>
                    <a:pt x="14821" y="1393"/>
                  </a:lnTo>
                  <a:lnTo>
                    <a:pt x="14735" y="1479"/>
                  </a:lnTo>
                  <a:lnTo>
                    <a:pt x="14649" y="1582"/>
                  </a:lnTo>
                  <a:lnTo>
                    <a:pt x="13222" y="3181"/>
                  </a:lnTo>
                  <a:lnTo>
                    <a:pt x="13136" y="3284"/>
                  </a:lnTo>
                  <a:lnTo>
                    <a:pt x="13033" y="3388"/>
                  </a:lnTo>
                  <a:lnTo>
                    <a:pt x="12844" y="3611"/>
                  </a:lnTo>
                  <a:lnTo>
                    <a:pt x="12637" y="3835"/>
                  </a:lnTo>
                  <a:lnTo>
                    <a:pt x="10866" y="4196"/>
                  </a:lnTo>
                  <a:lnTo>
                    <a:pt x="10402" y="5709"/>
                  </a:lnTo>
                  <a:lnTo>
                    <a:pt x="9732" y="8322"/>
                  </a:lnTo>
                  <a:lnTo>
                    <a:pt x="9715" y="8339"/>
                  </a:lnTo>
                  <a:lnTo>
                    <a:pt x="9405" y="9525"/>
                  </a:lnTo>
                  <a:lnTo>
                    <a:pt x="7806" y="15268"/>
                  </a:lnTo>
                  <a:lnTo>
                    <a:pt x="6757" y="17606"/>
                  </a:lnTo>
                  <a:lnTo>
                    <a:pt x="3525" y="20306"/>
                  </a:lnTo>
                  <a:lnTo>
                    <a:pt x="2562" y="21114"/>
                  </a:lnTo>
                  <a:lnTo>
                    <a:pt x="963" y="23538"/>
                  </a:lnTo>
                  <a:lnTo>
                    <a:pt x="963" y="23555"/>
                  </a:lnTo>
                  <a:lnTo>
                    <a:pt x="808" y="24122"/>
                  </a:lnTo>
                  <a:lnTo>
                    <a:pt x="0" y="27200"/>
                  </a:lnTo>
                  <a:lnTo>
                    <a:pt x="3783" y="27200"/>
                  </a:lnTo>
                  <a:cubicBezTo>
                    <a:pt x="3817" y="27217"/>
                    <a:pt x="3852" y="27217"/>
                    <a:pt x="3869" y="27217"/>
                  </a:cubicBezTo>
                  <a:lnTo>
                    <a:pt x="5330" y="27217"/>
                  </a:lnTo>
                  <a:cubicBezTo>
                    <a:pt x="5519" y="27234"/>
                    <a:pt x="5691" y="27234"/>
                    <a:pt x="5863" y="27234"/>
                  </a:cubicBezTo>
                  <a:lnTo>
                    <a:pt x="6723" y="27234"/>
                  </a:lnTo>
                  <a:cubicBezTo>
                    <a:pt x="6878" y="27234"/>
                    <a:pt x="7015" y="27234"/>
                    <a:pt x="7153" y="27252"/>
                  </a:cubicBezTo>
                  <a:lnTo>
                    <a:pt x="10127" y="27252"/>
                  </a:lnTo>
                  <a:cubicBezTo>
                    <a:pt x="10230" y="27234"/>
                    <a:pt x="10333" y="27234"/>
                    <a:pt x="10437" y="27234"/>
                  </a:cubicBezTo>
                  <a:lnTo>
                    <a:pt x="11675" y="27234"/>
                  </a:lnTo>
                  <a:cubicBezTo>
                    <a:pt x="12259" y="27234"/>
                    <a:pt x="12809" y="27217"/>
                    <a:pt x="13274" y="27217"/>
                  </a:cubicBezTo>
                  <a:lnTo>
                    <a:pt x="13428" y="27217"/>
                  </a:lnTo>
                  <a:cubicBezTo>
                    <a:pt x="13669" y="27217"/>
                    <a:pt x="13858" y="27234"/>
                    <a:pt x="14013" y="27234"/>
                  </a:cubicBezTo>
                  <a:lnTo>
                    <a:pt x="14236" y="27234"/>
                  </a:lnTo>
                  <a:cubicBezTo>
                    <a:pt x="14271" y="27234"/>
                    <a:pt x="14305" y="27252"/>
                    <a:pt x="14357" y="27252"/>
                  </a:cubicBezTo>
                  <a:lnTo>
                    <a:pt x="14477" y="27252"/>
                  </a:lnTo>
                  <a:cubicBezTo>
                    <a:pt x="14632" y="27252"/>
                    <a:pt x="14821" y="27269"/>
                    <a:pt x="15027" y="27269"/>
                  </a:cubicBezTo>
                  <a:cubicBezTo>
                    <a:pt x="15319" y="27286"/>
                    <a:pt x="15663" y="27303"/>
                    <a:pt x="16024" y="27320"/>
                  </a:cubicBezTo>
                  <a:lnTo>
                    <a:pt x="16059" y="27183"/>
                  </a:lnTo>
                  <a:lnTo>
                    <a:pt x="37069" y="27183"/>
                  </a:lnTo>
                  <a:cubicBezTo>
                    <a:pt x="37344" y="27166"/>
                    <a:pt x="37636" y="27148"/>
                    <a:pt x="37911" y="27131"/>
                  </a:cubicBezTo>
                  <a:cubicBezTo>
                    <a:pt x="40353" y="26994"/>
                    <a:pt x="42330" y="26891"/>
                    <a:pt x="42571" y="26873"/>
                  </a:cubicBezTo>
                  <a:lnTo>
                    <a:pt x="42588" y="26873"/>
                  </a:lnTo>
                  <a:cubicBezTo>
                    <a:pt x="42622" y="26891"/>
                    <a:pt x="42639" y="26891"/>
                    <a:pt x="42674" y="26891"/>
                  </a:cubicBezTo>
                  <a:cubicBezTo>
                    <a:pt x="42828" y="26925"/>
                    <a:pt x="43000" y="26942"/>
                    <a:pt x="43172" y="26959"/>
                  </a:cubicBezTo>
                  <a:lnTo>
                    <a:pt x="43190" y="26959"/>
                  </a:lnTo>
                  <a:cubicBezTo>
                    <a:pt x="43190" y="26976"/>
                    <a:pt x="43207" y="26976"/>
                    <a:pt x="43224" y="26976"/>
                  </a:cubicBezTo>
                  <a:cubicBezTo>
                    <a:pt x="43790" y="27045"/>
                    <a:pt x="44459" y="27097"/>
                    <a:pt x="45146" y="27114"/>
                  </a:cubicBezTo>
                  <a:lnTo>
                    <a:pt x="45146" y="27114"/>
                  </a:lnTo>
                  <a:lnTo>
                    <a:pt x="44565" y="24483"/>
                  </a:lnTo>
                  <a:lnTo>
                    <a:pt x="44118" y="24243"/>
                  </a:lnTo>
                  <a:lnTo>
                    <a:pt x="41453" y="22850"/>
                  </a:lnTo>
                  <a:lnTo>
                    <a:pt x="40920" y="18191"/>
                  </a:lnTo>
                  <a:lnTo>
                    <a:pt x="40920" y="18174"/>
                  </a:lnTo>
                  <a:cubicBezTo>
                    <a:pt x="40903" y="18105"/>
                    <a:pt x="40886" y="18053"/>
                    <a:pt x="40868" y="18019"/>
                  </a:cubicBezTo>
                  <a:lnTo>
                    <a:pt x="40868" y="18019"/>
                  </a:lnTo>
                  <a:lnTo>
                    <a:pt x="40903" y="18139"/>
                  </a:lnTo>
                  <a:lnTo>
                    <a:pt x="39407" y="14924"/>
                  </a:lnTo>
                  <a:lnTo>
                    <a:pt x="39407" y="9354"/>
                  </a:lnTo>
                  <a:cubicBezTo>
                    <a:pt x="39407" y="9354"/>
                    <a:pt x="39390" y="9336"/>
                    <a:pt x="39390" y="9319"/>
                  </a:cubicBezTo>
                  <a:cubicBezTo>
                    <a:pt x="39149" y="9044"/>
                    <a:pt x="36966" y="7944"/>
                    <a:pt x="36553" y="7737"/>
                  </a:cubicBezTo>
                  <a:lnTo>
                    <a:pt x="36519" y="7720"/>
                  </a:lnTo>
                  <a:lnTo>
                    <a:pt x="36484" y="7703"/>
                  </a:lnTo>
                  <a:lnTo>
                    <a:pt x="36450" y="7617"/>
                  </a:lnTo>
                  <a:lnTo>
                    <a:pt x="36415" y="7514"/>
                  </a:lnTo>
                  <a:lnTo>
                    <a:pt x="36398" y="7445"/>
                  </a:lnTo>
                  <a:lnTo>
                    <a:pt x="36347" y="7308"/>
                  </a:lnTo>
                  <a:lnTo>
                    <a:pt x="36312" y="7153"/>
                  </a:lnTo>
                  <a:cubicBezTo>
                    <a:pt x="36244" y="6946"/>
                    <a:pt x="36175" y="6757"/>
                    <a:pt x="36140" y="6689"/>
                  </a:cubicBezTo>
                  <a:lnTo>
                    <a:pt x="36140" y="6671"/>
                  </a:lnTo>
                  <a:lnTo>
                    <a:pt x="34731" y="6138"/>
                  </a:lnTo>
                  <a:lnTo>
                    <a:pt x="33991" y="5846"/>
                  </a:lnTo>
                  <a:lnTo>
                    <a:pt x="33613" y="4986"/>
                  </a:lnTo>
                  <a:lnTo>
                    <a:pt x="31533" y="4694"/>
                  </a:lnTo>
                  <a:lnTo>
                    <a:pt x="31361" y="4660"/>
                  </a:lnTo>
                  <a:lnTo>
                    <a:pt x="30037" y="4247"/>
                  </a:lnTo>
                  <a:lnTo>
                    <a:pt x="29882" y="4196"/>
                  </a:lnTo>
                  <a:cubicBezTo>
                    <a:pt x="29882" y="4196"/>
                    <a:pt x="29882" y="3817"/>
                    <a:pt x="29830" y="3456"/>
                  </a:cubicBezTo>
                  <a:lnTo>
                    <a:pt x="29830" y="3439"/>
                  </a:lnTo>
                  <a:cubicBezTo>
                    <a:pt x="29830" y="3353"/>
                    <a:pt x="29813" y="3250"/>
                    <a:pt x="29779" y="3164"/>
                  </a:cubicBezTo>
                  <a:cubicBezTo>
                    <a:pt x="29779" y="3147"/>
                    <a:pt x="29779" y="3130"/>
                    <a:pt x="29762" y="3112"/>
                  </a:cubicBezTo>
                  <a:lnTo>
                    <a:pt x="29762" y="3095"/>
                  </a:lnTo>
                  <a:cubicBezTo>
                    <a:pt x="29762" y="3078"/>
                    <a:pt x="29745" y="3061"/>
                    <a:pt x="29745" y="3044"/>
                  </a:cubicBezTo>
                  <a:cubicBezTo>
                    <a:pt x="29727" y="3009"/>
                    <a:pt x="29710" y="2975"/>
                    <a:pt x="29693" y="2940"/>
                  </a:cubicBezTo>
                  <a:lnTo>
                    <a:pt x="29693" y="2923"/>
                  </a:lnTo>
                  <a:cubicBezTo>
                    <a:pt x="29641" y="2837"/>
                    <a:pt x="29590" y="2769"/>
                    <a:pt x="29504" y="2751"/>
                  </a:cubicBezTo>
                  <a:cubicBezTo>
                    <a:pt x="29160" y="2717"/>
                    <a:pt x="27974" y="2425"/>
                    <a:pt x="27630" y="2339"/>
                  </a:cubicBezTo>
                  <a:lnTo>
                    <a:pt x="27544" y="2322"/>
                  </a:lnTo>
                  <a:lnTo>
                    <a:pt x="27527" y="2304"/>
                  </a:lnTo>
                  <a:lnTo>
                    <a:pt x="25412" y="1840"/>
                  </a:lnTo>
                  <a:lnTo>
                    <a:pt x="21561" y="671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6264113" y="2807852"/>
              <a:ext cx="255548" cy="497391"/>
            </a:xfrm>
            <a:custGeom>
              <a:rect b="b" l="l" r="r" t="t"/>
              <a:pathLst>
                <a:path extrusionOk="0" h="6896" w="3543">
                  <a:moveTo>
                    <a:pt x="3542" y="1"/>
                  </a:moveTo>
                  <a:lnTo>
                    <a:pt x="2579" y="791"/>
                  </a:lnTo>
                  <a:lnTo>
                    <a:pt x="963" y="3216"/>
                  </a:lnTo>
                  <a:lnTo>
                    <a:pt x="963" y="3250"/>
                  </a:lnTo>
                  <a:lnTo>
                    <a:pt x="825" y="3800"/>
                  </a:lnTo>
                  <a:lnTo>
                    <a:pt x="0" y="6895"/>
                  </a:lnTo>
                  <a:lnTo>
                    <a:pt x="3181" y="6895"/>
                  </a:lnTo>
                  <a:lnTo>
                    <a:pt x="3181" y="6878"/>
                  </a:lnTo>
                  <a:cubicBezTo>
                    <a:pt x="3215" y="6792"/>
                    <a:pt x="3301" y="5348"/>
                    <a:pt x="3370" y="3800"/>
                  </a:cubicBezTo>
                  <a:cubicBezTo>
                    <a:pt x="3439" y="2425"/>
                    <a:pt x="3508" y="981"/>
                    <a:pt x="3525" y="327"/>
                  </a:cubicBezTo>
                  <a:lnTo>
                    <a:pt x="3542" y="155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6797351" y="1437574"/>
              <a:ext cx="639915" cy="1871348"/>
            </a:xfrm>
            <a:custGeom>
              <a:rect b="b" l="l" r="r" t="t"/>
              <a:pathLst>
                <a:path extrusionOk="0" h="25945" w="8872">
                  <a:moveTo>
                    <a:pt x="7496" y="0"/>
                  </a:moveTo>
                  <a:lnTo>
                    <a:pt x="7445" y="69"/>
                  </a:lnTo>
                  <a:lnTo>
                    <a:pt x="7359" y="172"/>
                  </a:lnTo>
                  <a:lnTo>
                    <a:pt x="7273" y="258"/>
                  </a:lnTo>
                  <a:cubicBezTo>
                    <a:pt x="6895" y="705"/>
                    <a:pt x="6293" y="1376"/>
                    <a:pt x="5846" y="1857"/>
                  </a:cubicBezTo>
                  <a:lnTo>
                    <a:pt x="5760" y="1960"/>
                  </a:lnTo>
                  <a:lnTo>
                    <a:pt x="5657" y="2081"/>
                  </a:lnTo>
                  <a:lnTo>
                    <a:pt x="5468" y="2287"/>
                  </a:lnTo>
                  <a:lnTo>
                    <a:pt x="5261" y="2510"/>
                  </a:lnTo>
                  <a:lnTo>
                    <a:pt x="5261" y="2528"/>
                  </a:lnTo>
                  <a:lnTo>
                    <a:pt x="3490" y="2889"/>
                  </a:lnTo>
                  <a:lnTo>
                    <a:pt x="3026" y="4384"/>
                  </a:lnTo>
                  <a:lnTo>
                    <a:pt x="2356" y="6998"/>
                  </a:lnTo>
                  <a:lnTo>
                    <a:pt x="2339" y="7032"/>
                  </a:lnTo>
                  <a:lnTo>
                    <a:pt x="2012" y="8201"/>
                  </a:lnTo>
                  <a:lnTo>
                    <a:pt x="2029" y="8253"/>
                  </a:lnTo>
                  <a:lnTo>
                    <a:pt x="413" y="13944"/>
                  </a:lnTo>
                  <a:lnTo>
                    <a:pt x="0" y="18792"/>
                  </a:lnTo>
                  <a:lnTo>
                    <a:pt x="1806" y="14339"/>
                  </a:lnTo>
                  <a:lnTo>
                    <a:pt x="3250" y="21474"/>
                  </a:lnTo>
                  <a:lnTo>
                    <a:pt x="3233" y="22747"/>
                  </a:lnTo>
                  <a:lnTo>
                    <a:pt x="3215" y="25463"/>
                  </a:lnTo>
                  <a:lnTo>
                    <a:pt x="3198" y="25876"/>
                  </a:lnTo>
                  <a:lnTo>
                    <a:pt x="3198" y="25945"/>
                  </a:lnTo>
                  <a:lnTo>
                    <a:pt x="3387" y="25945"/>
                  </a:lnTo>
                  <a:cubicBezTo>
                    <a:pt x="3576" y="25945"/>
                    <a:pt x="3903" y="25927"/>
                    <a:pt x="4281" y="25927"/>
                  </a:cubicBezTo>
                  <a:lnTo>
                    <a:pt x="6052" y="25927"/>
                  </a:lnTo>
                  <a:lnTo>
                    <a:pt x="6052" y="25876"/>
                  </a:lnTo>
                  <a:lnTo>
                    <a:pt x="6327" y="22764"/>
                  </a:lnTo>
                  <a:lnTo>
                    <a:pt x="6757" y="17795"/>
                  </a:lnTo>
                  <a:lnTo>
                    <a:pt x="7926" y="16265"/>
                  </a:lnTo>
                  <a:cubicBezTo>
                    <a:pt x="7926" y="16265"/>
                    <a:pt x="8803" y="10419"/>
                    <a:pt x="8838" y="10007"/>
                  </a:cubicBezTo>
                  <a:cubicBezTo>
                    <a:pt x="8872" y="9611"/>
                    <a:pt x="7256" y="1823"/>
                    <a:pt x="7256" y="1823"/>
                  </a:cubicBezTo>
                  <a:lnTo>
                    <a:pt x="7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8193668" y="1509485"/>
              <a:ext cx="1153391" cy="1794460"/>
            </a:xfrm>
            <a:custGeom>
              <a:rect b="b" l="l" r="r" t="t"/>
              <a:pathLst>
                <a:path extrusionOk="0" h="24879" w="15991">
                  <a:moveTo>
                    <a:pt x="792" y="0"/>
                  </a:moveTo>
                  <a:lnTo>
                    <a:pt x="69" y="3129"/>
                  </a:lnTo>
                  <a:lnTo>
                    <a:pt x="18" y="14494"/>
                  </a:lnTo>
                  <a:lnTo>
                    <a:pt x="1" y="20976"/>
                  </a:lnTo>
                  <a:lnTo>
                    <a:pt x="104" y="21285"/>
                  </a:lnTo>
                  <a:lnTo>
                    <a:pt x="1325" y="24879"/>
                  </a:lnTo>
                  <a:lnTo>
                    <a:pt x="10334" y="24879"/>
                  </a:lnTo>
                  <a:cubicBezTo>
                    <a:pt x="10609" y="24879"/>
                    <a:pt x="10884" y="24862"/>
                    <a:pt x="11142" y="24844"/>
                  </a:cubicBezTo>
                  <a:cubicBezTo>
                    <a:pt x="13188" y="24724"/>
                    <a:pt x="14942" y="24638"/>
                    <a:pt x="15664" y="24604"/>
                  </a:cubicBezTo>
                  <a:lnTo>
                    <a:pt x="15784" y="24587"/>
                  </a:lnTo>
                  <a:lnTo>
                    <a:pt x="15990" y="24587"/>
                  </a:lnTo>
                  <a:lnTo>
                    <a:pt x="15199" y="22076"/>
                  </a:lnTo>
                  <a:lnTo>
                    <a:pt x="14718" y="20529"/>
                  </a:lnTo>
                  <a:lnTo>
                    <a:pt x="14168" y="15887"/>
                  </a:lnTo>
                  <a:lnTo>
                    <a:pt x="14168" y="15852"/>
                  </a:lnTo>
                  <a:cubicBezTo>
                    <a:pt x="14151" y="15801"/>
                    <a:pt x="14133" y="15749"/>
                    <a:pt x="14116" y="15698"/>
                  </a:cubicBezTo>
                  <a:lnTo>
                    <a:pt x="14116" y="15698"/>
                  </a:lnTo>
                  <a:lnTo>
                    <a:pt x="14151" y="15818"/>
                  </a:lnTo>
                  <a:lnTo>
                    <a:pt x="12655" y="12603"/>
                  </a:lnTo>
                  <a:lnTo>
                    <a:pt x="12655" y="8425"/>
                  </a:lnTo>
                  <a:lnTo>
                    <a:pt x="12655" y="8408"/>
                  </a:lnTo>
                  <a:lnTo>
                    <a:pt x="12638" y="8408"/>
                  </a:lnTo>
                  <a:lnTo>
                    <a:pt x="12638" y="8391"/>
                  </a:lnTo>
                  <a:cubicBezTo>
                    <a:pt x="12638" y="8391"/>
                    <a:pt x="12655" y="7239"/>
                    <a:pt x="12655" y="7050"/>
                  </a:cubicBezTo>
                  <a:cubicBezTo>
                    <a:pt x="12655" y="7032"/>
                    <a:pt x="12655" y="7015"/>
                    <a:pt x="12638" y="6998"/>
                  </a:cubicBezTo>
                  <a:cubicBezTo>
                    <a:pt x="12397" y="6740"/>
                    <a:pt x="10213" y="5640"/>
                    <a:pt x="9801" y="5433"/>
                  </a:cubicBezTo>
                  <a:lnTo>
                    <a:pt x="9766" y="5416"/>
                  </a:lnTo>
                  <a:lnTo>
                    <a:pt x="9749" y="5399"/>
                  </a:lnTo>
                  <a:lnTo>
                    <a:pt x="9715" y="5313"/>
                  </a:lnTo>
                  <a:lnTo>
                    <a:pt x="9680" y="5193"/>
                  </a:lnTo>
                  <a:lnTo>
                    <a:pt x="9663" y="5141"/>
                  </a:lnTo>
                  <a:lnTo>
                    <a:pt x="9612" y="4986"/>
                  </a:lnTo>
                  <a:lnTo>
                    <a:pt x="9560" y="4849"/>
                  </a:lnTo>
                  <a:cubicBezTo>
                    <a:pt x="9491" y="4642"/>
                    <a:pt x="9423" y="4436"/>
                    <a:pt x="9405" y="4385"/>
                  </a:cubicBezTo>
                  <a:lnTo>
                    <a:pt x="9388" y="4367"/>
                  </a:lnTo>
                  <a:lnTo>
                    <a:pt x="7996" y="3817"/>
                  </a:lnTo>
                  <a:lnTo>
                    <a:pt x="7239" y="3542"/>
                  </a:lnTo>
                  <a:lnTo>
                    <a:pt x="6861" y="2665"/>
                  </a:lnTo>
                  <a:lnTo>
                    <a:pt x="4970" y="1513"/>
                  </a:lnTo>
                  <a:lnTo>
                    <a:pt x="3285" y="1892"/>
                  </a:lnTo>
                  <a:lnTo>
                    <a:pt x="3095" y="1152"/>
                  </a:lnTo>
                  <a:lnTo>
                    <a:pt x="3095" y="1135"/>
                  </a:lnTo>
                  <a:lnTo>
                    <a:pt x="2958" y="636"/>
                  </a:lnTo>
                  <a:lnTo>
                    <a:pt x="2958" y="619"/>
                  </a:lnTo>
                  <a:lnTo>
                    <a:pt x="2924" y="447"/>
                  </a:lnTo>
                  <a:lnTo>
                    <a:pt x="878" y="1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6260362" y="3305171"/>
              <a:ext cx="6275" cy="72"/>
            </a:xfrm>
            <a:custGeom>
              <a:rect b="b" l="l" r="r" t="t"/>
              <a:pathLst>
                <a:path extrusionOk="0" h="1" w="87">
                  <a:moveTo>
                    <a:pt x="87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1" y="0"/>
                  </a:lnTo>
                  <a:cubicBezTo>
                    <a:pt x="18" y="0"/>
                    <a:pt x="35" y="0"/>
                    <a:pt x="69" y="0"/>
                  </a:cubicBezTo>
                  <a:lnTo>
                    <a:pt x="69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5AB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6265339" y="3040968"/>
              <a:ext cx="68305" cy="264275"/>
            </a:xfrm>
            <a:custGeom>
              <a:rect b="b" l="l" r="r" t="t"/>
              <a:pathLst>
                <a:path extrusionOk="0" h="3664" w="947">
                  <a:moveTo>
                    <a:pt x="808" y="568"/>
                  </a:moveTo>
                  <a:lnTo>
                    <a:pt x="946" y="1"/>
                  </a:lnTo>
                  <a:lnTo>
                    <a:pt x="808" y="568"/>
                  </a:lnTo>
                  <a:lnTo>
                    <a:pt x="18" y="3646"/>
                  </a:lnTo>
                  <a:lnTo>
                    <a:pt x="18" y="3663"/>
                  </a:lnTo>
                  <a:lnTo>
                    <a:pt x="0" y="3646"/>
                  </a:lnTo>
                  <a:lnTo>
                    <a:pt x="0" y="3646"/>
                  </a:lnTo>
                  <a:lnTo>
                    <a:pt x="0" y="3646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6519588" y="2611954"/>
              <a:ext cx="277835" cy="194744"/>
            </a:xfrm>
            <a:custGeom>
              <a:rect b="b" l="l" r="r" t="t"/>
              <a:pathLst>
                <a:path extrusionOk="0" h="2700" w="3852">
                  <a:moveTo>
                    <a:pt x="3232" y="0"/>
                  </a:moveTo>
                  <a:lnTo>
                    <a:pt x="0" y="2699"/>
                  </a:lnTo>
                  <a:lnTo>
                    <a:pt x="3851" y="2510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6493478" y="2792994"/>
              <a:ext cx="389489" cy="515928"/>
            </a:xfrm>
            <a:custGeom>
              <a:rect b="b" l="l" r="r" t="t"/>
              <a:pathLst>
                <a:path extrusionOk="0" h="7153" w="5400">
                  <a:moveTo>
                    <a:pt x="4213" y="0"/>
                  </a:moveTo>
                  <a:lnTo>
                    <a:pt x="362" y="207"/>
                  </a:lnTo>
                  <a:lnTo>
                    <a:pt x="362" y="378"/>
                  </a:lnTo>
                  <a:lnTo>
                    <a:pt x="345" y="550"/>
                  </a:lnTo>
                  <a:lnTo>
                    <a:pt x="156" y="4006"/>
                  </a:lnTo>
                  <a:lnTo>
                    <a:pt x="1" y="7101"/>
                  </a:lnTo>
                  <a:lnTo>
                    <a:pt x="861" y="7101"/>
                  </a:lnTo>
                  <a:lnTo>
                    <a:pt x="912" y="7118"/>
                  </a:lnTo>
                  <a:lnTo>
                    <a:pt x="2700" y="7118"/>
                  </a:lnTo>
                  <a:cubicBezTo>
                    <a:pt x="2872" y="7135"/>
                    <a:pt x="3027" y="7135"/>
                    <a:pt x="3182" y="7135"/>
                  </a:cubicBezTo>
                  <a:lnTo>
                    <a:pt x="5400" y="7153"/>
                  </a:lnTo>
                  <a:lnTo>
                    <a:pt x="5400" y="7135"/>
                  </a:lnTo>
                  <a:lnTo>
                    <a:pt x="5382" y="7101"/>
                  </a:lnTo>
                  <a:lnTo>
                    <a:pt x="5314" y="6706"/>
                  </a:lnTo>
                  <a:lnTo>
                    <a:pt x="4867" y="3955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6927542" y="2471810"/>
              <a:ext cx="357248" cy="514702"/>
            </a:xfrm>
            <a:custGeom>
              <a:rect b="b" l="l" r="r" t="t"/>
              <a:pathLst>
                <a:path extrusionOk="0" h="7136" w="4953">
                  <a:moveTo>
                    <a:pt x="1" y="0"/>
                  </a:moveTo>
                  <a:lnTo>
                    <a:pt x="1445" y="7135"/>
                  </a:lnTo>
                  <a:lnTo>
                    <a:pt x="4952" y="34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6942400" y="1944774"/>
              <a:ext cx="23658" cy="88068"/>
            </a:xfrm>
            <a:custGeom>
              <a:rect b="b" l="l" r="r" t="t"/>
              <a:pathLst>
                <a:path extrusionOk="0" h="1221" w="328">
                  <a:moveTo>
                    <a:pt x="328" y="0"/>
                  </a:moveTo>
                  <a:lnTo>
                    <a:pt x="18" y="1221"/>
                  </a:lnTo>
                  <a:lnTo>
                    <a:pt x="1" y="1169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7049076" y="1619840"/>
              <a:ext cx="127810" cy="698266"/>
            </a:xfrm>
            <a:custGeom>
              <a:rect b="b" l="l" r="r" t="t"/>
              <a:pathLst>
                <a:path extrusionOk="0" h="9681" w="1772">
                  <a:moveTo>
                    <a:pt x="1771" y="1"/>
                  </a:moveTo>
                  <a:lnTo>
                    <a:pt x="0" y="362"/>
                  </a:lnTo>
                  <a:lnTo>
                    <a:pt x="791" y="968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7106129" y="3011252"/>
              <a:ext cx="127810" cy="297670"/>
            </a:xfrm>
            <a:custGeom>
              <a:rect b="b" l="l" r="r" t="t"/>
              <a:pathLst>
                <a:path extrusionOk="0" h="4127" w="1772">
                  <a:moveTo>
                    <a:pt x="1771" y="4092"/>
                  </a:moveTo>
                  <a:lnTo>
                    <a:pt x="1771" y="4109"/>
                  </a:lnTo>
                  <a:lnTo>
                    <a:pt x="0" y="4127"/>
                  </a:lnTo>
                  <a:lnTo>
                    <a:pt x="0" y="4127"/>
                  </a:lnTo>
                  <a:lnTo>
                    <a:pt x="0" y="4109"/>
                  </a:lnTo>
                  <a:lnTo>
                    <a:pt x="18" y="4109"/>
                  </a:lnTo>
                  <a:lnTo>
                    <a:pt x="18" y="4058"/>
                  </a:lnTo>
                  <a:lnTo>
                    <a:pt x="998" y="946"/>
                  </a:lnTo>
                  <a:lnTo>
                    <a:pt x="1290" y="0"/>
                  </a:lnTo>
                  <a:lnTo>
                    <a:pt x="1393" y="946"/>
                  </a:lnTo>
                  <a:lnTo>
                    <a:pt x="1771" y="40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7423562" y="2189070"/>
              <a:ext cx="560647" cy="1114875"/>
            </a:xfrm>
            <a:custGeom>
              <a:rect b="b" l="l" r="r" t="t"/>
              <a:pathLst>
                <a:path extrusionOk="0" h="15457" w="7773">
                  <a:moveTo>
                    <a:pt x="7772" y="0"/>
                  </a:moveTo>
                  <a:lnTo>
                    <a:pt x="2924" y="4556"/>
                  </a:lnTo>
                  <a:lnTo>
                    <a:pt x="878" y="12207"/>
                  </a:lnTo>
                  <a:lnTo>
                    <a:pt x="1" y="15457"/>
                  </a:lnTo>
                  <a:lnTo>
                    <a:pt x="2597" y="15457"/>
                  </a:lnTo>
                  <a:lnTo>
                    <a:pt x="3250" y="12087"/>
                  </a:lnTo>
                  <a:lnTo>
                    <a:pt x="4488" y="5605"/>
                  </a:lnTo>
                  <a:lnTo>
                    <a:pt x="7772" y="0"/>
                  </a:lnTo>
                  <a:close/>
                </a:path>
              </a:pathLst>
            </a:custGeom>
            <a:solidFill>
              <a:srgbClr val="95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7984137" y="2189070"/>
              <a:ext cx="209603" cy="833361"/>
            </a:xfrm>
            <a:custGeom>
              <a:rect b="b" l="l" r="r" t="t"/>
              <a:pathLst>
                <a:path extrusionOk="0" h="11554" w="2906">
                  <a:moveTo>
                    <a:pt x="0" y="0"/>
                  </a:moveTo>
                  <a:lnTo>
                    <a:pt x="2906" y="11554"/>
                  </a:lnTo>
                  <a:lnTo>
                    <a:pt x="2906" y="5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7747271" y="2189070"/>
              <a:ext cx="446469" cy="833505"/>
            </a:xfrm>
            <a:custGeom>
              <a:rect b="b" l="l" r="r" t="t"/>
              <a:pathLst>
                <a:path extrusionOk="0" h="11556" w="6190">
                  <a:moveTo>
                    <a:pt x="3284" y="0"/>
                  </a:moveTo>
                  <a:lnTo>
                    <a:pt x="0" y="5605"/>
                  </a:lnTo>
                  <a:cubicBezTo>
                    <a:pt x="0" y="5605"/>
                    <a:pt x="6086" y="11555"/>
                    <a:pt x="6188" y="11555"/>
                  </a:cubicBezTo>
                  <a:cubicBezTo>
                    <a:pt x="6189" y="11555"/>
                    <a:pt x="6190" y="11555"/>
                    <a:pt x="6190" y="11554"/>
                  </a:cubicBezTo>
                  <a:cubicBezTo>
                    <a:pt x="6190" y="11468"/>
                    <a:pt x="3284" y="0"/>
                    <a:pt x="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7457102" y="1376770"/>
              <a:ext cx="156300" cy="732960"/>
            </a:xfrm>
            <a:custGeom>
              <a:rect b="b" l="l" r="r" t="t"/>
              <a:pathLst>
                <a:path extrusionOk="0" h="10162" w="2167">
                  <a:moveTo>
                    <a:pt x="1255" y="1"/>
                  </a:moveTo>
                  <a:lnTo>
                    <a:pt x="0" y="1067"/>
                  </a:lnTo>
                  <a:lnTo>
                    <a:pt x="1479" y="10162"/>
                  </a:lnTo>
                  <a:lnTo>
                    <a:pt x="2166" y="87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3"/>
            <p:cNvSpPr/>
            <p:nvPr/>
          </p:nvSpPr>
          <p:spPr>
            <a:xfrm>
              <a:off x="7661655" y="1343303"/>
              <a:ext cx="158825" cy="785180"/>
            </a:xfrm>
            <a:custGeom>
              <a:rect b="b" l="l" r="r" t="t"/>
              <a:pathLst>
                <a:path extrusionOk="0" h="10886" w="2202">
                  <a:moveTo>
                    <a:pt x="1" y="0"/>
                  </a:moveTo>
                  <a:cubicBezTo>
                    <a:pt x="1" y="1"/>
                    <a:pt x="1408" y="10885"/>
                    <a:pt x="1428" y="10885"/>
                  </a:cubicBezTo>
                  <a:cubicBezTo>
                    <a:pt x="1428" y="10885"/>
                    <a:pt x="1428" y="10885"/>
                    <a:pt x="1428" y="10884"/>
                  </a:cubicBezTo>
                  <a:cubicBezTo>
                    <a:pt x="1428" y="10729"/>
                    <a:pt x="2202" y="654"/>
                    <a:pt x="2202" y="6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3"/>
            <p:cNvSpPr/>
            <p:nvPr/>
          </p:nvSpPr>
          <p:spPr>
            <a:xfrm>
              <a:off x="8077110" y="1474720"/>
              <a:ext cx="173683" cy="401894"/>
            </a:xfrm>
            <a:custGeom>
              <a:rect b="b" l="l" r="r" t="t"/>
              <a:pathLst>
                <a:path extrusionOk="0" h="5572" w="2408">
                  <a:moveTo>
                    <a:pt x="276" y="1"/>
                  </a:moveTo>
                  <a:lnTo>
                    <a:pt x="1" y="5572"/>
                  </a:lnTo>
                  <a:lnTo>
                    <a:pt x="1685" y="3611"/>
                  </a:lnTo>
                  <a:lnTo>
                    <a:pt x="2408" y="48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8477634" y="2729738"/>
              <a:ext cx="460173" cy="574207"/>
            </a:xfrm>
            <a:custGeom>
              <a:rect b="b" l="l" r="r" t="t"/>
              <a:pathLst>
                <a:path extrusionOk="0" h="7961" w="6380">
                  <a:moveTo>
                    <a:pt x="551" y="0"/>
                  </a:moveTo>
                  <a:lnTo>
                    <a:pt x="534" y="138"/>
                  </a:lnTo>
                  <a:lnTo>
                    <a:pt x="224" y="4557"/>
                  </a:lnTo>
                  <a:lnTo>
                    <a:pt x="35" y="7565"/>
                  </a:lnTo>
                  <a:lnTo>
                    <a:pt x="1" y="7961"/>
                  </a:lnTo>
                  <a:lnTo>
                    <a:pt x="6380" y="7961"/>
                  </a:lnTo>
                  <a:lnTo>
                    <a:pt x="5382" y="4849"/>
                  </a:lnTo>
                  <a:lnTo>
                    <a:pt x="4248" y="1324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8516078" y="1912534"/>
              <a:ext cx="267954" cy="912774"/>
            </a:xfrm>
            <a:custGeom>
              <a:rect b="b" l="l" r="r" t="t"/>
              <a:pathLst>
                <a:path extrusionOk="0" h="12655" w="3715">
                  <a:moveTo>
                    <a:pt x="1514" y="0"/>
                  </a:moveTo>
                  <a:lnTo>
                    <a:pt x="379" y="1891"/>
                  </a:lnTo>
                  <a:lnTo>
                    <a:pt x="1" y="11330"/>
                  </a:lnTo>
                  <a:lnTo>
                    <a:pt x="3715" y="12654"/>
                  </a:lnTo>
                  <a:lnTo>
                    <a:pt x="2769" y="5433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8193668" y="2729738"/>
              <a:ext cx="323780" cy="574207"/>
            </a:xfrm>
            <a:custGeom>
              <a:rect b="b" l="l" r="r" t="t"/>
              <a:pathLst>
                <a:path extrusionOk="0" h="7961" w="4489">
                  <a:moveTo>
                    <a:pt x="4488" y="0"/>
                  </a:moveTo>
                  <a:lnTo>
                    <a:pt x="4454" y="18"/>
                  </a:lnTo>
                  <a:lnTo>
                    <a:pt x="3285" y="1084"/>
                  </a:lnTo>
                  <a:lnTo>
                    <a:pt x="2236" y="2029"/>
                  </a:lnTo>
                  <a:lnTo>
                    <a:pt x="1" y="4058"/>
                  </a:lnTo>
                  <a:lnTo>
                    <a:pt x="104" y="4367"/>
                  </a:lnTo>
                  <a:lnTo>
                    <a:pt x="1325" y="7961"/>
                  </a:lnTo>
                  <a:lnTo>
                    <a:pt x="3938" y="7961"/>
                  </a:lnTo>
                  <a:lnTo>
                    <a:pt x="3972" y="7565"/>
                  </a:lnTo>
                  <a:lnTo>
                    <a:pt x="4161" y="4557"/>
                  </a:lnTo>
                  <a:lnTo>
                    <a:pt x="4471" y="138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3"/>
            <p:cNvSpPr/>
            <p:nvPr/>
          </p:nvSpPr>
          <p:spPr>
            <a:xfrm>
              <a:off x="8783959" y="2825235"/>
              <a:ext cx="563099" cy="478710"/>
            </a:xfrm>
            <a:custGeom>
              <a:rect b="b" l="l" r="r" t="t"/>
              <a:pathLst>
                <a:path extrusionOk="0" h="6637" w="7807">
                  <a:moveTo>
                    <a:pt x="1" y="0"/>
                  </a:moveTo>
                  <a:lnTo>
                    <a:pt x="1135" y="3525"/>
                  </a:lnTo>
                  <a:lnTo>
                    <a:pt x="2150" y="6637"/>
                  </a:lnTo>
                  <a:cubicBezTo>
                    <a:pt x="2425" y="6637"/>
                    <a:pt x="2700" y="6620"/>
                    <a:pt x="2958" y="6602"/>
                  </a:cubicBezTo>
                  <a:cubicBezTo>
                    <a:pt x="5004" y="6482"/>
                    <a:pt x="6758" y="6396"/>
                    <a:pt x="7480" y="6362"/>
                  </a:cubicBezTo>
                  <a:lnTo>
                    <a:pt x="7600" y="6345"/>
                  </a:lnTo>
                  <a:lnTo>
                    <a:pt x="7806" y="6345"/>
                  </a:lnTo>
                  <a:lnTo>
                    <a:pt x="7015" y="3834"/>
                  </a:lnTo>
                  <a:lnTo>
                    <a:pt x="6534" y="22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3"/>
            <p:cNvSpPr/>
            <p:nvPr/>
          </p:nvSpPr>
          <p:spPr>
            <a:xfrm>
              <a:off x="8193668" y="2093574"/>
              <a:ext cx="322482" cy="928858"/>
            </a:xfrm>
            <a:custGeom>
              <a:rect b="b" l="l" r="r" t="t"/>
              <a:pathLst>
                <a:path extrusionOk="0" h="12878" w="4471">
                  <a:moveTo>
                    <a:pt x="1686" y="0"/>
                  </a:moveTo>
                  <a:lnTo>
                    <a:pt x="1" y="6499"/>
                  </a:lnTo>
                  <a:lnTo>
                    <a:pt x="1" y="12878"/>
                  </a:lnTo>
                  <a:lnTo>
                    <a:pt x="4471" y="8958"/>
                  </a:lnTo>
                  <a:lnTo>
                    <a:pt x="3697" y="2356"/>
                  </a:lnTo>
                  <a:lnTo>
                    <a:pt x="3285" y="9904"/>
                  </a:lnTo>
                  <a:lnTo>
                    <a:pt x="2236" y="10849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3"/>
            <p:cNvSpPr/>
            <p:nvPr/>
          </p:nvSpPr>
          <p:spPr>
            <a:xfrm>
              <a:off x="8715799" y="2304402"/>
              <a:ext cx="539514" cy="685788"/>
            </a:xfrm>
            <a:custGeom>
              <a:rect b="b" l="l" r="r" t="t"/>
              <a:pathLst>
                <a:path extrusionOk="0" h="9508" w="7480">
                  <a:moveTo>
                    <a:pt x="0" y="0"/>
                  </a:moveTo>
                  <a:lnTo>
                    <a:pt x="946" y="7221"/>
                  </a:lnTo>
                  <a:lnTo>
                    <a:pt x="7479" y="9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3"/>
            <p:cNvSpPr/>
            <p:nvPr/>
          </p:nvSpPr>
          <p:spPr>
            <a:xfrm>
              <a:off x="8770327" y="1784796"/>
              <a:ext cx="143894" cy="584161"/>
            </a:xfrm>
            <a:custGeom>
              <a:rect b="b" l="l" r="r" t="t"/>
              <a:pathLst>
                <a:path extrusionOk="0" h="8099" w="1995">
                  <a:moveTo>
                    <a:pt x="1" y="0"/>
                  </a:moveTo>
                  <a:lnTo>
                    <a:pt x="1995" y="8098"/>
                  </a:lnTo>
                  <a:lnTo>
                    <a:pt x="1754" y="1582"/>
                  </a:lnTo>
                  <a:lnTo>
                    <a:pt x="1720" y="1496"/>
                  </a:lnTo>
                  <a:lnTo>
                    <a:pt x="1410" y="568"/>
                  </a:lnTo>
                  <a:lnTo>
                    <a:pt x="1393" y="5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8431761" y="1618614"/>
              <a:ext cx="120381" cy="458875"/>
            </a:xfrm>
            <a:custGeom>
              <a:rect b="b" l="l" r="r" t="t"/>
              <a:pathLst>
                <a:path extrusionOk="0" h="6362" w="1669">
                  <a:moveTo>
                    <a:pt x="1669" y="0"/>
                  </a:moveTo>
                  <a:lnTo>
                    <a:pt x="1" y="379"/>
                  </a:lnTo>
                  <a:lnTo>
                    <a:pt x="396" y="6362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9105143" y="2014161"/>
              <a:ext cx="1298" cy="104296"/>
            </a:xfrm>
            <a:custGeom>
              <a:rect b="b" l="l" r="r" t="t"/>
              <a:pathLst>
                <a:path extrusionOk="0" h="1446" w="18">
                  <a:moveTo>
                    <a:pt x="18" y="53"/>
                  </a:moveTo>
                  <a:lnTo>
                    <a:pt x="18" y="1445"/>
                  </a:lnTo>
                  <a:lnTo>
                    <a:pt x="18" y="1411"/>
                  </a:lnTo>
                  <a:lnTo>
                    <a:pt x="1" y="1394"/>
                  </a:lnTo>
                  <a:lnTo>
                    <a:pt x="1" y="1"/>
                  </a:lnTo>
                  <a:cubicBezTo>
                    <a:pt x="18" y="18"/>
                    <a:pt x="18" y="35"/>
                    <a:pt x="18" y="53"/>
                  </a:cubicBez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3"/>
            <p:cNvSpPr/>
            <p:nvPr/>
          </p:nvSpPr>
          <p:spPr>
            <a:xfrm>
              <a:off x="9211820" y="2641670"/>
              <a:ext cx="3751" cy="13704"/>
            </a:xfrm>
            <a:custGeom>
              <a:rect b="b" l="l" r="r" t="t"/>
              <a:pathLst>
                <a:path extrusionOk="0" h="190" w="52">
                  <a:moveTo>
                    <a:pt x="52" y="190"/>
                  </a:moveTo>
                  <a:lnTo>
                    <a:pt x="35" y="121"/>
                  </a:lnTo>
                  <a:lnTo>
                    <a:pt x="0" y="1"/>
                  </a:lnTo>
                  <a:cubicBezTo>
                    <a:pt x="17" y="52"/>
                    <a:pt x="35" y="104"/>
                    <a:pt x="52" y="155"/>
                  </a:cubicBezTo>
                  <a:lnTo>
                    <a:pt x="52" y="190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3"/>
            <p:cNvSpPr/>
            <p:nvPr/>
          </p:nvSpPr>
          <p:spPr>
            <a:xfrm>
              <a:off x="9255240" y="2990118"/>
              <a:ext cx="267882" cy="313827"/>
            </a:xfrm>
            <a:custGeom>
              <a:rect b="b" l="l" r="r" t="t"/>
              <a:pathLst>
                <a:path extrusionOk="0" h="4351" w="3714">
                  <a:moveTo>
                    <a:pt x="0" y="1"/>
                  </a:moveTo>
                  <a:lnTo>
                    <a:pt x="481" y="1548"/>
                  </a:lnTo>
                  <a:lnTo>
                    <a:pt x="1272" y="4059"/>
                  </a:lnTo>
                  <a:cubicBezTo>
                    <a:pt x="1410" y="4076"/>
                    <a:pt x="1565" y="4110"/>
                    <a:pt x="1719" y="4144"/>
                  </a:cubicBezTo>
                  <a:lnTo>
                    <a:pt x="1737" y="4144"/>
                  </a:lnTo>
                  <a:cubicBezTo>
                    <a:pt x="1737" y="4144"/>
                    <a:pt x="3060" y="4316"/>
                    <a:pt x="3060" y="4316"/>
                  </a:cubicBezTo>
                  <a:lnTo>
                    <a:pt x="3714" y="4351"/>
                  </a:lnTo>
                  <a:lnTo>
                    <a:pt x="3714" y="4334"/>
                  </a:lnTo>
                  <a:lnTo>
                    <a:pt x="3095" y="1634"/>
                  </a:lnTo>
                  <a:lnTo>
                    <a:pt x="2665" y="1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3"/>
            <p:cNvSpPr/>
            <p:nvPr/>
          </p:nvSpPr>
          <p:spPr>
            <a:xfrm>
              <a:off x="6264113" y="3305171"/>
              <a:ext cx="1298" cy="1298"/>
            </a:xfrm>
            <a:custGeom>
              <a:rect b="b" l="l" r="r" t="t"/>
              <a:pathLst>
                <a:path extrusionOk="0" h="18" w="18">
                  <a:moveTo>
                    <a:pt x="17" y="0"/>
                  </a:move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3"/>
            <p:cNvSpPr/>
            <p:nvPr/>
          </p:nvSpPr>
          <p:spPr>
            <a:xfrm>
              <a:off x="6493478" y="3266727"/>
              <a:ext cx="611497" cy="42195"/>
            </a:xfrm>
            <a:custGeom>
              <a:rect b="b" l="l" r="r" t="t"/>
              <a:pathLst>
                <a:path extrusionOk="0" h="585" w="8478">
                  <a:moveTo>
                    <a:pt x="895" y="0"/>
                  </a:moveTo>
                  <a:lnTo>
                    <a:pt x="18" y="516"/>
                  </a:lnTo>
                  <a:lnTo>
                    <a:pt x="1" y="516"/>
                  </a:lnTo>
                  <a:lnTo>
                    <a:pt x="1" y="533"/>
                  </a:lnTo>
                  <a:lnTo>
                    <a:pt x="620" y="533"/>
                  </a:lnTo>
                  <a:lnTo>
                    <a:pt x="5400" y="567"/>
                  </a:lnTo>
                  <a:lnTo>
                    <a:pt x="6895" y="585"/>
                  </a:lnTo>
                  <a:lnTo>
                    <a:pt x="8477" y="585"/>
                  </a:lnTo>
                  <a:lnTo>
                    <a:pt x="8477" y="567"/>
                  </a:lnTo>
                  <a:lnTo>
                    <a:pt x="8443" y="516"/>
                  </a:lnTo>
                  <a:lnTo>
                    <a:pt x="8116" y="120"/>
                  </a:lnTo>
                  <a:lnTo>
                    <a:pt x="7428" y="120"/>
                  </a:lnTo>
                  <a:lnTo>
                    <a:pt x="6517" y="516"/>
                  </a:lnTo>
                  <a:lnTo>
                    <a:pt x="5400" y="138"/>
                  </a:lnTo>
                  <a:lnTo>
                    <a:pt x="5314" y="13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3"/>
            <p:cNvSpPr/>
            <p:nvPr/>
          </p:nvSpPr>
          <p:spPr>
            <a:xfrm>
              <a:off x="8356171" y="3262977"/>
              <a:ext cx="424182" cy="40968"/>
            </a:xfrm>
            <a:custGeom>
              <a:rect b="b" l="l" r="r" t="t"/>
              <a:pathLst>
                <a:path extrusionOk="0" h="568" w="5881">
                  <a:moveTo>
                    <a:pt x="2923" y="0"/>
                  </a:moveTo>
                  <a:lnTo>
                    <a:pt x="1719" y="172"/>
                  </a:lnTo>
                  <a:lnTo>
                    <a:pt x="309" y="361"/>
                  </a:lnTo>
                  <a:lnTo>
                    <a:pt x="0" y="568"/>
                  </a:lnTo>
                  <a:lnTo>
                    <a:pt x="5880" y="568"/>
                  </a:lnTo>
                  <a:lnTo>
                    <a:pt x="5278" y="276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3"/>
            <p:cNvSpPr/>
            <p:nvPr/>
          </p:nvSpPr>
          <p:spPr>
            <a:xfrm>
              <a:off x="8993562" y="3262977"/>
              <a:ext cx="483687" cy="38516"/>
            </a:xfrm>
            <a:custGeom>
              <a:rect b="b" l="l" r="r" t="t"/>
              <a:pathLst>
                <a:path extrusionOk="0" h="534" w="6706">
                  <a:moveTo>
                    <a:pt x="997" y="0"/>
                  </a:moveTo>
                  <a:lnTo>
                    <a:pt x="0" y="533"/>
                  </a:lnTo>
                  <a:lnTo>
                    <a:pt x="6706" y="533"/>
                  </a:lnTo>
                  <a:lnTo>
                    <a:pt x="4900" y="27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3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3"/>
            <p:cNvSpPr/>
            <p:nvPr/>
          </p:nvSpPr>
          <p:spPr>
            <a:xfrm>
              <a:off x="6336024" y="3021133"/>
              <a:ext cx="2524" cy="8800"/>
            </a:xfrm>
            <a:custGeom>
              <a:rect b="b" l="l" r="r" t="t"/>
              <a:pathLst>
                <a:path extrusionOk="0" h="122" w="35">
                  <a:moveTo>
                    <a:pt x="35" y="1"/>
                  </a:moveTo>
                  <a:cubicBezTo>
                    <a:pt x="35" y="35"/>
                    <a:pt x="18" y="87"/>
                    <a:pt x="0" y="121"/>
                  </a:cubicBezTo>
                  <a:lnTo>
                    <a:pt x="18" y="70"/>
                  </a:lnTo>
                  <a:cubicBezTo>
                    <a:pt x="35" y="52"/>
                    <a:pt x="35" y="18"/>
                    <a:pt x="35" y="1"/>
                  </a:cubicBez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9" name="Google Shape;1239;p33"/>
          <p:cNvGrpSpPr/>
          <p:nvPr/>
        </p:nvGrpSpPr>
        <p:grpSpPr>
          <a:xfrm flipH="1">
            <a:off x="7897364" y="2233667"/>
            <a:ext cx="2303389" cy="4669762"/>
            <a:chOff x="1463325" y="2079500"/>
            <a:chExt cx="516675" cy="1047525"/>
          </a:xfrm>
        </p:grpSpPr>
        <p:sp>
          <p:nvSpPr>
            <p:cNvPr id="1240" name="Google Shape;1240;p33"/>
            <p:cNvSpPr/>
            <p:nvPr/>
          </p:nvSpPr>
          <p:spPr>
            <a:xfrm>
              <a:off x="1463325" y="2079500"/>
              <a:ext cx="516675" cy="523975"/>
            </a:xfrm>
            <a:custGeom>
              <a:rect b="b" l="l" r="r" t="t"/>
              <a:pathLst>
                <a:path extrusionOk="0" h="20959" w="20667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3"/>
            <p:cNvSpPr/>
            <p:nvPr/>
          </p:nvSpPr>
          <p:spPr>
            <a:xfrm>
              <a:off x="1526075" y="2358025"/>
              <a:ext cx="101475" cy="245450"/>
            </a:xfrm>
            <a:custGeom>
              <a:rect b="b" l="l" r="r" t="t"/>
              <a:pathLst>
                <a:path extrusionOk="0" h="9818" w="4059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3"/>
            <p:cNvSpPr/>
            <p:nvPr/>
          </p:nvSpPr>
          <p:spPr>
            <a:xfrm>
              <a:off x="1501150" y="2536400"/>
              <a:ext cx="126400" cy="67075"/>
            </a:xfrm>
            <a:custGeom>
              <a:rect b="b" l="l" r="r" t="t"/>
              <a:pathLst>
                <a:path extrusionOk="0" h="2683" w="5056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3"/>
            <p:cNvSpPr/>
            <p:nvPr/>
          </p:nvSpPr>
          <p:spPr>
            <a:xfrm>
              <a:off x="1627525" y="2529100"/>
              <a:ext cx="241575" cy="74375"/>
            </a:xfrm>
            <a:custGeom>
              <a:rect b="b" l="l" r="r" t="t"/>
              <a:pathLst>
                <a:path extrusionOk="0" h="2975" w="9663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3"/>
            <p:cNvSpPr/>
            <p:nvPr/>
          </p:nvSpPr>
          <p:spPr>
            <a:xfrm>
              <a:off x="1616350" y="2450875"/>
              <a:ext cx="147025" cy="152600"/>
            </a:xfrm>
            <a:custGeom>
              <a:rect b="b" l="l" r="r" t="t"/>
              <a:pathLst>
                <a:path extrusionOk="0" h="6104" w="5881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3"/>
            <p:cNvSpPr/>
            <p:nvPr/>
          </p:nvSpPr>
          <p:spPr>
            <a:xfrm>
              <a:off x="1663200" y="2130650"/>
              <a:ext cx="32250" cy="247175"/>
            </a:xfrm>
            <a:custGeom>
              <a:rect b="b" l="l" r="r" t="t"/>
              <a:pathLst>
                <a:path extrusionOk="0" h="9887" w="129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3"/>
            <p:cNvSpPr/>
            <p:nvPr/>
          </p:nvSpPr>
          <p:spPr>
            <a:xfrm>
              <a:off x="1761200" y="2079500"/>
              <a:ext cx="84275" cy="271250"/>
            </a:xfrm>
            <a:custGeom>
              <a:rect b="b" l="l" r="r" t="t"/>
              <a:pathLst>
                <a:path extrusionOk="0" h="10850" w="3371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3"/>
            <p:cNvSpPr/>
            <p:nvPr/>
          </p:nvSpPr>
          <p:spPr>
            <a:xfrm>
              <a:off x="1526075" y="2254450"/>
              <a:ext cx="90300" cy="196450"/>
            </a:xfrm>
            <a:custGeom>
              <a:rect b="b" l="l" r="r" t="t"/>
              <a:pathLst>
                <a:path extrusionOk="0" h="7858" w="3612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3"/>
            <p:cNvSpPr/>
            <p:nvPr/>
          </p:nvSpPr>
          <p:spPr>
            <a:xfrm>
              <a:off x="1738425" y="2290550"/>
              <a:ext cx="107050" cy="165500"/>
            </a:xfrm>
            <a:custGeom>
              <a:rect b="b" l="l" r="r" t="t"/>
              <a:pathLst>
                <a:path extrusionOk="0" h="6620" w="4282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3"/>
            <p:cNvSpPr/>
            <p:nvPr/>
          </p:nvSpPr>
          <p:spPr>
            <a:xfrm>
              <a:off x="1738425" y="2350725"/>
              <a:ext cx="145300" cy="178400"/>
            </a:xfrm>
            <a:custGeom>
              <a:rect b="b" l="l" r="r" t="t"/>
              <a:pathLst>
                <a:path extrusionOk="0" h="7136" w="5812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3"/>
            <p:cNvSpPr/>
            <p:nvPr/>
          </p:nvSpPr>
          <p:spPr>
            <a:xfrm>
              <a:off x="1832125" y="2404875"/>
              <a:ext cx="61500" cy="172825"/>
            </a:xfrm>
            <a:custGeom>
              <a:rect b="b" l="l" r="r" t="t"/>
              <a:pathLst>
                <a:path extrusionOk="0" h="6913" w="246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3"/>
            <p:cNvSpPr/>
            <p:nvPr/>
          </p:nvSpPr>
          <p:spPr>
            <a:xfrm>
              <a:off x="1763350" y="2404875"/>
              <a:ext cx="120375" cy="158200"/>
            </a:xfrm>
            <a:custGeom>
              <a:rect b="b" l="l" r="r" t="t"/>
              <a:pathLst>
                <a:path extrusionOk="0" h="6328" w="4815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3"/>
            <p:cNvSpPr/>
            <p:nvPr/>
          </p:nvSpPr>
          <p:spPr>
            <a:xfrm>
              <a:off x="1862650" y="2546300"/>
              <a:ext cx="98450" cy="31400"/>
            </a:xfrm>
            <a:custGeom>
              <a:rect b="b" l="l" r="r" t="t"/>
              <a:pathLst>
                <a:path extrusionOk="0" h="1256" w="3938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3"/>
            <p:cNvSpPr/>
            <p:nvPr/>
          </p:nvSpPr>
          <p:spPr>
            <a:xfrm>
              <a:off x="1616350" y="2416050"/>
              <a:ext cx="122100" cy="40000"/>
            </a:xfrm>
            <a:custGeom>
              <a:rect b="b" l="l" r="r" t="t"/>
              <a:pathLst>
                <a:path extrusionOk="0" h="1600" w="4884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3"/>
            <p:cNvSpPr/>
            <p:nvPr/>
          </p:nvSpPr>
          <p:spPr>
            <a:xfrm>
              <a:off x="1463325" y="2603450"/>
              <a:ext cx="516675" cy="523575"/>
            </a:xfrm>
            <a:custGeom>
              <a:rect b="b" l="l" r="r" t="t"/>
              <a:pathLst>
                <a:path extrusionOk="0" h="20943" w="20667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4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7" name="Google Shape;1257;p34"/>
          <p:cNvGrpSpPr/>
          <p:nvPr/>
        </p:nvGrpSpPr>
        <p:grpSpPr>
          <a:xfrm>
            <a:off x="-411164" y="3511769"/>
            <a:ext cx="1037587" cy="2103640"/>
            <a:chOff x="1463325" y="2079500"/>
            <a:chExt cx="516675" cy="1047525"/>
          </a:xfrm>
        </p:grpSpPr>
        <p:sp>
          <p:nvSpPr>
            <p:cNvPr id="1258" name="Google Shape;1258;p34"/>
            <p:cNvSpPr/>
            <p:nvPr/>
          </p:nvSpPr>
          <p:spPr>
            <a:xfrm>
              <a:off x="1463325" y="2079500"/>
              <a:ext cx="516675" cy="523975"/>
            </a:xfrm>
            <a:custGeom>
              <a:rect b="b" l="l" r="r" t="t"/>
              <a:pathLst>
                <a:path extrusionOk="0" h="20959" w="20667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1526075" y="2358025"/>
              <a:ext cx="101475" cy="245450"/>
            </a:xfrm>
            <a:custGeom>
              <a:rect b="b" l="l" r="r" t="t"/>
              <a:pathLst>
                <a:path extrusionOk="0" h="9818" w="4059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1501150" y="2536400"/>
              <a:ext cx="126400" cy="67075"/>
            </a:xfrm>
            <a:custGeom>
              <a:rect b="b" l="l" r="r" t="t"/>
              <a:pathLst>
                <a:path extrusionOk="0" h="2683" w="5056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1627525" y="2529100"/>
              <a:ext cx="241575" cy="74375"/>
            </a:xfrm>
            <a:custGeom>
              <a:rect b="b" l="l" r="r" t="t"/>
              <a:pathLst>
                <a:path extrusionOk="0" h="2975" w="9663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1616350" y="2450875"/>
              <a:ext cx="147025" cy="152600"/>
            </a:xfrm>
            <a:custGeom>
              <a:rect b="b" l="l" r="r" t="t"/>
              <a:pathLst>
                <a:path extrusionOk="0" h="6104" w="5881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1663200" y="2130650"/>
              <a:ext cx="32250" cy="247175"/>
            </a:xfrm>
            <a:custGeom>
              <a:rect b="b" l="l" r="r" t="t"/>
              <a:pathLst>
                <a:path extrusionOk="0" h="9887" w="129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1761200" y="2079500"/>
              <a:ext cx="84275" cy="271250"/>
            </a:xfrm>
            <a:custGeom>
              <a:rect b="b" l="l" r="r" t="t"/>
              <a:pathLst>
                <a:path extrusionOk="0" h="10850" w="3371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1526075" y="2254450"/>
              <a:ext cx="90300" cy="196450"/>
            </a:xfrm>
            <a:custGeom>
              <a:rect b="b" l="l" r="r" t="t"/>
              <a:pathLst>
                <a:path extrusionOk="0" h="7858" w="3612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1738425" y="2290550"/>
              <a:ext cx="107050" cy="165500"/>
            </a:xfrm>
            <a:custGeom>
              <a:rect b="b" l="l" r="r" t="t"/>
              <a:pathLst>
                <a:path extrusionOk="0" h="6620" w="4282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1738425" y="2350725"/>
              <a:ext cx="145300" cy="178400"/>
            </a:xfrm>
            <a:custGeom>
              <a:rect b="b" l="l" r="r" t="t"/>
              <a:pathLst>
                <a:path extrusionOk="0" h="7136" w="5812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1832125" y="2404875"/>
              <a:ext cx="61500" cy="172825"/>
            </a:xfrm>
            <a:custGeom>
              <a:rect b="b" l="l" r="r" t="t"/>
              <a:pathLst>
                <a:path extrusionOk="0" h="6913" w="246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1763350" y="2404875"/>
              <a:ext cx="120375" cy="158200"/>
            </a:xfrm>
            <a:custGeom>
              <a:rect b="b" l="l" r="r" t="t"/>
              <a:pathLst>
                <a:path extrusionOk="0" h="6328" w="4815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1862650" y="2546300"/>
              <a:ext cx="98450" cy="31400"/>
            </a:xfrm>
            <a:custGeom>
              <a:rect b="b" l="l" r="r" t="t"/>
              <a:pathLst>
                <a:path extrusionOk="0" h="1256" w="3938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1616350" y="2416050"/>
              <a:ext cx="122100" cy="40000"/>
            </a:xfrm>
            <a:custGeom>
              <a:rect b="b" l="l" r="r" t="t"/>
              <a:pathLst>
                <a:path extrusionOk="0" h="1600" w="4884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1463325" y="2603450"/>
              <a:ext cx="516675" cy="523575"/>
            </a:xfrm>
            <a:custGeom>
              <a:rect b="b" l="l" r="r" t="t"/>
              <a:pathLst>
                <a:path extrusionOk="0" h="20943" w="20667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3" name="Google Shape;1273;p34"/>
          <p:cNvGrpSpPr/>
          <p:nvPr/>
        </p:nvGrpSpPr>
        <p:grpSpPr>
          <a:xfrm>
            <a:off x="8559023" y="2784639"/>
            <a:ext cx="2959976" cy="3546134"/>
            <a:chOff x="6260362" y="1343303"/>
            <a:chExt cx="3262760" cy="3908878"/>
          </a:xfrm>
        </p:grpSpPr>
        <p:sp>
          <p:nvSpPr>
            <p:cNvPr id="1274" name="Google Shape;1274;p34"/>
            <p:cNvSpPr/>
            <p:nvPr/>
          </p:nvSpPr>
          <p:spPr>
            <a:xfrm>
              <a:off x="6260362" y="3282812"/>
              <a:ext cx="3262760" cy="1969369"/>
            </a:xfrm>
            <a:custGeom>
              <a:rect b="b" l="l" r="r" t="t"/>
              <a:pathLst>
                <a:path extrusionOk="0" h="27304" w="45236">
                  <a:moveTo>
                    <a:pt x="29143" y="1"/>
                  </a:moveTo>
                  <a:lnTo>
                    <a:pt x="29109" y="121"/>
                  </a:lnTo>
                  <a:lnTo>
                    <a:pt x="8099" y="121"/>
                  </a:lnTo>
                  <a:cubicBezTo>
                    <a:pt x="7824" y="138"/>
                    <a:pt x="7291" y="172"/>
                    <a:pt x="7291" y="172"/>
                  </a:cubicBezTo>
                  <a:lnTo>
                    <a:pt x="654" y="172"/>
                  </a:lnTo>
                  <a:lnTo>
                    <a:pt x="1" y="138"/>
                  </a:lnTo>
                  <a:lnTo>
                    <a:pt x="620" y="2855"/>
                  </a:lnTo>
                  <a:lnTo>
                    <a:pt x="620" y="2837"/>
                  </a:lnTo>
                  <a:lnTo>
                    <a:pt x="1049" y="3078"/>
                  </a:lnTo>
                  <a:lnTo>
                    <a:pt x="3714" y="4471"/>
                  </a:lnTo>
                  <a:lnTo>
                    <a:pt x="4265" y="9130"/>
                  </a:lnTo>
                  <a:lnTo>
                    <a:pt x="4265" y="9147"/>
                  </a:lnTo>
                  <a:cubicBezTo>
                    <a:pt x="4282" y="9199"/>
                    <a:pt x="4299" y="9268"/>
                    <a:pt x="4316" y="9302"/>
                  </a:cubicBezTo>
                  <a:lnTo>
                    <a:pt x="4282" y="9182"/>
                  </a:lnTo>
                  <a:lnTo>
                    <a:pt x="5778" y="12397"/>
                  </a:lnTo>
                  <a:lnTo>
                    <a:pt x="5778" y="17967"/>
                  </a:lnTo>
                  <a:cubicBezTo>
                    <a:pt x="5778" y="17967"/>
                    <a:pt x="5778" y="17985"/>
                    <a:pt x="5795" y="18002"/>
                  </a:cubicBezTo>
                  <a:cubicBezTo>
                    <a:pt x="6035" y="18260"/>
                    <a:pt x="8219" y="19360"/>
                    <a:pt x="8632" y="19566"/>
                  </a:cubicBezTo>
                  <a:lnTo>
                    <a:pt x="8666" y="19601"/>
                  </a:lnTo>
                  <a:lnTo>
                    <a:pt x="8700" y="19601"/>
                  </a:lnTo>
                  <a:lnTo>
                    <a:pt x="8718" y="19704"/>
                  </a:lnTo>
                  <a:lnTo>
                    <a:pt x="8752" y="19807"/>
                  </a:lnTo>
                  <a:lnTo>
                    <a:pt x="8786" y="19876"/>
                  </a:lnTo>
                  <a:lnTo>
                    <a:pt x="8821" y="20013"/>
                  </a:lnTo>
                  <a:lnTo>
                    <a:pt x="8872" y="20168"/>
                  </a:lnTo>
                  <a:cubicBezTo>
                    <a:pt x="8941" y="20374"/>
                    <a:pt x="9010" y="20564"/>
                    <a:pt x="9044" y="20615"/>
                  </a:cubicBezTo>
                  <a:lnTo>
                    <a:pt x="9044" y="20649"/>
                  </a:lnTo>
                  <a:lnTo>
                    <a:pt x="10454" y="21182"/>
                  </a:lnTo>
                  <a:lnTo>
                    <a:pt x="11193" y="21475"/>
                  </a:lnTo>
                  <a:lnTo>
                    <a:pt x="11572" y="22334"/>
                  </a:lnTo>
                  <a:lnTo>
                    <a:pt x="13463" y="23486"/>
                  </a:lnTo>
                  <a:lnTo>
                    <a:pt x="13772" y="23418"/>
                  </a:lnTo>
                  <a:lnTo>
                    <a:pt x="15148" y="23108"/>
                  </a:lnTo>
                  <a:lnTo>
                    <a:pt x="15337" y="23847"/>
                  </a:lnTo>
                  <a:lnTo>
                    <a:pt x="15337" y="23865"/>
                  </a:lnTo>
                  <a:lnTo>
                    <a:pt x="15337" y="23882"/>
                  </a:lnTo>
                  <a:cubicBezTo>
                    <a:pt x="15354" y="23968"/>
                    <a:pt x="15371" y="24054"/>
                    <a:pt x="15388" y="24140"/>
                  </a:cubicBezTo>
                  <a:cubicBezTo>
                    <a:pt x="15406" y="24174"/>
                    <a:pt x="15406" y="24191"/>
                    <a:pt x="15423" y="24208"/>
                  </a:cubicBezTo>
                  <a:cubicBezTo>
                    <a:pt x="15423" y="24226"/>
                    <a:pt x="15423" y="24243"/>
                    <a:pt x="15440" y="24260"/>
                  </a:cubicBezTo>
                  <a:cubicBezTo>
                    <a:pt x="15440" y="24312"/>
                    <a:pt x="15457" y="24346"/>
                    <a:pt x="15474" y="24380"/>
                  </a:cubicBezTo>
                  <a:lnTo>
                    <a:pt x="15526" y="24552"/>
                  </a:lnTo>
                  <a:lnTo>
                    <a:pt x="17555" y="24982"/>
                  </a:lnTo>
                  <a:lnTo>
                    <a:pt x="17641" y="24999"/>
                  </a:lnTo>
                  <a:lnTo>
                    <a:pt x="17658" y="24999"/>
                  </a:lnTo>
                  <a:lnTo>
                    <a:pt x="19773" y="25481"/>
                  </a:lnTo>
                  <a:lnTo>
                    <a:pt x="23624" y="26650"/>
                  </a:lnTo>
                  <a:lnTo>
                    <a:pt x="25309" y="27149"/>
                  </a:lnTo>
                  <a:lnTo>
                    <a:pt x="25825" y="27303"/>
                  </a:lnTo>
                  <a:lnTo>
                    <a:pt x="26478" y="26753"/>
                  </a:lnTo>
                  <a:lnTo>
                    <a:pt x="27406" y="26839"/>
                  </a:lnTo>
                  <a:lnTo>
                    <a:pt x="28644" y="25773"/>
                  </a:lnTo>
                  <a:lnTo>
                    <a:pt x="30295" y="25997"/>
                  </a:lnTo>
                  <a:lnTo>
                    <a:pt x="30346" y="25928"/>
                  </a:lnTo>
                  <a:lnTo>
                    <a:pt x="30432" y="25825"/>
                  </a:lnTo>
                  <a:lnTo>
                    <a:pt x="30518" y="25739"/>
                  </a:lnTo>
                  <a:lnTo>
                    <a:pt x="31945" y="24140"/>
                  </a:lnTo>
                  <a:lnTo>
                    <a:pt x="32031" y="24037"/>
                  </a:lnTo>
                  <a:lnTo>
                    <a:pt x="32135" y="23916"/>
                  </a:lnTo>
                  <a:lnTo>
                    <a:pt x="32324" y="23710"/>
                  </a:lnTo>
                  <a:lnTo>
                    <a:pt x="32530" y="23486"/>
                  </a:lnTo>
                  <a:lnTo>
                    <a:pt x="32530" y="23469"/>
                  </a:lnTo>
                  <a:lnTo>
                    <a:pt x="34301" y="23108"/>
                  </a:lnTo>
                  <a:lnTo>
                    <a:pt x="34765" y="21612"/>
                  </a:lnTo>
                  <a:lnTo>
                    <a:pt x="35453" y="18999"/>
                  </a:lnTo>
                  <a:lnTo>
                    <a:pt x="35453" y="18965"/>
                  </a:lnTo>
                  <a:lnTo>
                    <a:pt x="35780" y="17795"/>
                  </a:lnTo>
                  <a:lnTo>
                    <a:pt x="37378" y="12053"/>
                  </a:lnTo>
                  <a:lnTo>
                    <a:pt x="38410" y="9715"/>
                  </a:lnTo>
                  <a:lnTo>
                    <a:pt x="41642" y="7015"/>
                  </a:lnTo>
                  <a:lnTo>
                    <a:pt x="42605" y="6207"/>
                  </a:lnTo>
                  <a:lnTo>
                    <a:pt x="44221" y="3783"/>
                  </a:lnTo>
                  <a:lnTo>
                    <a:pt x="44221" y="3766"/>
                  </a:lnTo>
                  <a:lnTo>
                    <a:pt x="44359" y="3198"/>
                  </a:lnTo>
                  <a:lnTo>
                    <a:pt x="45184" y="121"/>
                  </a:lnTo>
                  <a:lnTo>
                    <a:pt x="45236" y="121"/>
                  </a:lnTo>
                  <a:lnTo>
                    <a:pt x="45184" y="104"/>
                  </a:lnTo>
                  <a:lnTo>
                    <a:pt x="44943" y="104"/>
                  </a:lnTo>
                  <a:cubicBezTo>
                    <a:pt x="44857" y="104"/>
                    <a:pt x="44789" y="121"/>
                    <a:pt x="44720" y="121"/>
                  </a:cubicBezTo>
                  <a:lnTo>
                    <a:pt x="42003" y="121"/>
                  </a:lnTo>
                  <a:lnTo>
                    <a:pt x="41299" y="104"/>
                  </a:lnTo>
                  <a:lnTo>
                    <a:pt x="40439" y="104"/>
                  </a:lnTo>
                  <a:cubicBezTo>
                    <a:pt x="40404" y="104"/>
                    <a:pt x="40353" y="86"/>
                    <a:pt x="40318" y="86"/>
                  </a:cubicBezTo>
                  <a:lnTo>
                    <a:pt x="38771" y="86"/>
                  </a:lnTo>
                  <a:cubicBezTo>
                    <a:pt x="38651" y="69"/>
                    <a:pt x="38548" y="69"/>
                    <a:pt x="38444" y="69"/>
                  </a:cubicBezTo>
                  <a:lnTo>
                    <a:pt x="37293" y="69"/>
                  </a:lnTo>
                  <a:cubicBezTo>
                    <a:pt x="37000" y="69"/>
                    <a:pt x="36845" y="52"/>
                    <a:pt x="36845" y="52"/>
                  </a:cubicBezTo>
                  <a:cubicBezTo>
                    <a:pt x="36845" y="52"/>
                    <a:pt x="36622" y="69"/>
                    <a:pt x="36295" y="69"/>
                  </a:cubicBezTo>
                  <a:lnTo>
                    <a:pt x="33510" y="69"/>
                  </a:lnTo>
                  <a:lnTo>
                    <a:pt x="31739" y="86"/>
                  </a:lnTo>
                  <a:lnTo>
                    <a:pt x="30931" y="86"/>
                  </a:lnTo>
                  <a:cubicBezTo>
                    <a:pt x="30897" y="69"/>
                    <a:pt x="30862" y="69"/>
                    <a:pt x="30811" y="69"/>
                  </a:cubicBezTo>
                  <a:lnTo>
                    <a:pt x="30690" y="69"/>
                  </a:lnTo>
                  <a:cubicBezTo>
                    <a:pt x="30536" y="52"/>
                    <a:pt x="30346" y="52"/>
                    <a:pt x="30140" y="52"/>
                  </a:cubicBezTo>
                  <a:cubicBezTo>
                    <a:pt x="29848" y="35"/>
                    <a:pt x="29504" y="18"/>
                    <a:pt x="2914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260362" y="3044719"/>
              <a:ext cx="3261533" cy="269180"/>
            </a:xfrm>
            <a:custGeom>
              <a:rect b="b" l="l" r="r" t="t"/>
              <a:pathLst>
                <a:path extrusionOk="0" h="3732" w="45219">
                  <a:moveTo>
                    <a:pt x="45219" y="3525"/>
                  </a:moveTo>
                  <a:cubicBezTo>
                    <a:pt x="44531" y="3508"/>
                    <a:pt x="43860" y="3456"/>
                    <a:pt x="43293" y="3387"/>
                  </a:cubicBezTo>
                  <a:cubicBezTo>
                    <a:pt x="43276" y="3387"/>
                    <a:pt x="43259" y="3387"/>
                    <a:pt x="43259" y="3370"/>
                  </a:cubicBezTo>
                  <a:lnTo>
                    <a:pt x="43241" y="3370"/>
                  </a:lnTo>
                  <a:cubicBezTo>
                    <a:pt x="43069" y="3353"/>
                    <a:pt x="42897" y="3336"/>
                    <a:pt x="42743" y="3302"/>
                  </a:cubicBezTo>
                  <a:lnTo>
                    <a:pt x="42743" y="3302"/>
                  </a:lnTo>
                  <a:cubicBezTo>
                    <a:pt x="42743" y="3302"/>
                    <a:pt x="42743" y="3302"/>
                    <a:pt x="42743" y="3302"/>
                  </a:cubicBezTo>
                  <a:lnTo>
                    <a:pt x="42743" y="3302"/>
                  </a:lnTo>
                  <a:lnTo>
                    <a:pt x="42640" y="3302"/>
                  </a:lnTo>
                  <a:lnTo>
                    <a:pt x="42588" y="3302"/>
                  </a:lnTo>
                  <a:lnTo>
                    <a:pt x="42468" y="3319"/>
                  </a:lnTo>
                  <a:cubicBezTo>
                    <a:pt x="41746" y="3353"/>
                    <a:pt x="39992" y="3456"/>
                    <a:pt x="37963" y="3559"/>
                  </a:cubicBezTo>
                  <a:cubicBezTo>
                    <a:pt x="37688" y="3577"/>
                    <a:pt x="37413" y="3594"/>
                    <a:pt x="37138" y="3611"/>
                  </a:cubicBezTo>
                  <a:lnTo>
                    <a:pt x="16128" y="3611"/>
                  </a:lnTo>
                  <a:lnTo>
                    <a:pt x="16093" y="3731"/>
                  </a:lnTo>
                  <a:cubicBezTo>
                    <a:pt x="15732" y="3714"/>
                    <a:pt x="15406" y="3697"/>
                    <a:pt x="15113" y="3680"/>
                  </a:cubicBezTo>
                  <a:cubicBezTo>
                    <a:pt x="14890" y="3680"/>
                    <a:pt x="14701" y="3663"/>
                    <a:pt x="14546" y="3663"/>
                  </a:cubicBezTo>
                  <a:cubicBezTo>
                    <a:pt x="14512" y="3663"/>
                    <a:pt x="14460" y="3663"/>
                    <a:pt x="14426" y="3663"/>
                  </a:cubicBezTo>
                  <a:cubicBezTo>
                    <a:pt x="14374" y="3663"/>
                    <a:pt x="14340" y="3645"/>
                    <a:pt x="14305" y="3645"/>
                  </a:cubicBezTo>
                  <a:cubicBezTo>
                    <a:pt x="14202" y="3645"/>
                    <a:pt x="14133" y="3645"/>
                    <a:pt x="14082" y="3645"/>
                  </a:cubicBezTo>
                  <a:cubicBezTo>
                    <a:pt x="13927" y="3645"/>
                    <a:pt x="13738" y="3645"/>
                    <a:pt x="13497" y="3645"/>
                  </a:cubicBezTo>
                  <a:lnTo>
                    <a:pt x="13497" y="3645"/>
                  </a:lnTo>
                  <a:lnTo>
                    <a:pt x="11726" y="3663"/>
                  </a:lnTo>
                  <a:lnTo>
                    <a:pt x="10832" y="3663"/>
                  </a:lnTo>
                  <a:lnTo>
                    <a:pt x="10643" y="3663"/>
                  </a:lnTo>
                  <a:lnTo>
                    <a:pt x="10196" y="3663"/>
                  </a:lnTo>
                  <a:lnTo>
                    <a:pt x="10127" y="3663"/>
                  </a:lnTo>
                  <a:cubicBezTo>
                    <a:pt x="9973" y="3663"/>
                    <a:pt x="9818" y="3663"/>
                    <a:pt x="9646" y="3663"/>
                  </a:cubicBezTo>
                  <a:lnTo>
                    <a:pt x="9594" y="3663"/>
                  </a:lnTo>
                  <a:cubicBezTo>
                    <a:pt x="9354" y="3663"/>
                    <a:pt x="9130" y="3663"/>
                    <a:pt x="8941" y="3663"/>
                  </a:cubicBezTo>
                  <a:cubicBezTo>
                    <a:pt x="8614" y="3663"/>
                    <a:pt x="8391" y="3663"/>
                    <a:pt x="8391" y="3663"/>
                  </a:cubicBezTo>
                  <a:cubicBezTo>
                    <a:pt x="8391" y="3663"/>
                    <a:pt x="8236" y="3663"/>
                    <a:pt x="7944" y="3663"/>
                  </a:cubicBezTo>
                  <a:cubicBezTo>
                    <a:pt x="7858" y="3663"/>
                    <a:pt x="7755" y="3663"/>
                    <a:pt x="7634" y="3663"/>
                  </a:cubicBezTo>
                  <a:cubicBezTo>
                    <a:pt x="7600" y="3663"/>
                    <a:pt x="7566" y="3663"/>
                    <a:pt x="7514" y="3663"/>
                  </a:cubicBezTo>
                  <a:lnTo>
                    <a:pt x="7428" y="3663"/>
                  </a:lnTo>
                  <a:cubicBezTo>
                    <a:pt x="7359" y="3663"/>
                    <a:pt x="7291" y="3663"/>
                    <a:pt x="7205" y="3663"/>
                  </a:cubicBezTo>
                  <a:cubicBezTo>
                    <a:pt x="7084" y="3663"/>
                    <a:pt x="6929" y="3663"/>
                    <a:pt x="6792" y="3645"/>
                  </a:cubicBezTo>
                  <a:cubicBezTo>
                    <a:pt x="6689" y="3645"/>
                    <a:pt x="6586" y="3645"/>
                    <a:pt x="6465" y="3645"/>
                  </a:cubicBezTo>
                  <a:cubicBezTo>
                    <a:pt x="6448" y="3645"/>
                    <a:pt x="6431" y="3645"/>
                    <a:pt x="6396" y="3645"/>
                  </a:cubicBezTo>
                  <a:cubicBezTo>
                    <a:pt x="6259" y="3645"/>
                    <a:pt x="6087" y="3645"/>
                    <a:pt x="5932" y="3645"/>
                  </a:cubicBezTo>
                  <a:cubicBezTo>
                    <a:pt x="5760" y="3645"/>
                    <a:pt x="5571" y="3645"/>
                    <a:pt x="5399" y="3645"/>
                  </a:cubicBezTo>
                  <a:cubicBezTo>
                    <a:pt x="5279" y="3645"/>
                    <a:pt x="5176" y="3628"/>
                    <a:pt x="5055" y="3628"/>
                  </a:cubicBezTo>
                  <a:cubicBezTo>
                    <a:pt x="5004" y="3628"/>
                    <a:pt x="4969" y="3628"/>
                    <a:pt x="4918" y="3628"/>
                  </a:cubicBezTo>
                  <a:cubicBezTo>
                    <a:pt x="4883" y="3628"/>
                    <a:pt x="4832" y="3628"/>
                    <a:pt x="4798" y="3628"/>
                  </a:cubicBezTo>
                  <a:cubicBezTo>
                    <a:pt x="4712" y="3628"/>
                    <a:pt x="4643" y="3628"/>
                    <a:pt x="4557" y="3628"/>
                  </a:cubicBezTo>
                  <a:cubicBezTo>
                    <a:pt x="4488" y="3628"/>
                    <a:pt x="4419" y="3628"/>
                    <a:pt x="4351" y="3628"/>
                  </a:cubicBezTo>
                  <a:lnTo>
                    <a:pt x="4144" y="3628"/>
                  </a:lnTo>
                  <a:lnTo>
                    <a:pt x="4093" y="3628"/>
                  </a:lnTo>
                  <a:lnTo>
                    <a:pt x="3938" y="3628"/>
                  </a:lnTo>
                  <a:lnTo>
                    <a:pt x="3233" y="3611"/>
                  </a:lnTo>
                  <a:lnTo>
                    <a:pt x="516" y="3611"/>
                  </a:lnTo>
                  <a:cubicBezTo>
                    <a:pt x="448" y="3611"/>
                    <a:pt x="379" y="3611"/>
                    <a:pt x="293" y="3628"/>
                  </a:cubicBezTo>
                  <a:cubicBezTo>
                    <a:pt x="241" y="3628"/>
                    <a:pt x="173" y="3628"/>
                    <a:pt x="104" y="3628"/>
                  </a:cubicBezTo>
                  <a:lnTo>
                    <a:pt x="104" y="3628"/>
                  </a:lnTo>
                  <a:cubicBezTo>
                    <a:pt x="87" y="3628"/>
                    <a:pt x="69" y="3628"/>
                    <a:pt x="52" y="3628"/>
                  </a:cubicBezTo>
                  <a:lnTo>
                    <a:pt x="52" y="3628"/>
                  </a:lnTo>
                  <a:lnTo>
                    <a:pt x="1" y="3611"/>
                  </a:lnTo>
                  <a:cubicBezTo>
                    <a:pt x="18" y="3611"/>
                    <a:pt x="35" y="3611"/>
                    <a:pt x="52" y="3611"/>
                  </a:cubicBezTo>
                  <a:lnTo>
                    <a:pt x="52" y="3611"/>
                  </a:lnTo>
                  <a:lnTo>
                    <a:pt x="877" y="533"/>
                  </a:lnTo>
                  <a:lnTo>
                    <a:pt x="3078" y="533"/>
                  </a:lnTo>
                  <a:cubicBezTo>
                    <a:pt x="3078" y="533"/>
                    <a:pt x="3199" y="533"/>
                    <a:pt x="3388" y="516"/>
                  </a:cubicBezTo>
                  <a:lnTo>
                    <a:pt x="3422" y="516"/>
                  </a:lnTo>
                  <a:cubicBezTo>
                    <a:pt x="4402" y="499"/>
                    <a:pt x="7170" y="482"/>
                    <a:pt x="8099" y="465"/>
                  </a:cubicBezTo>
                  <a:cubicBezTo>
                    <a:pt x="8288" y="465"/>
                    <a:pt x="8391" y="465"/>
                    <a:pt x="8391" y="465"/>
                  </a:cubicBezTo>
                  <a:cubicBezTo>
                    <a:pt x="8391" y="465"/>
                    <a:pt x="9543" y="465"/>
                    <a:pt x="10488" y="482"/>
                  </a:cubicBezTo>
                  <a:lnTo>
                    <a:pt x="10678" y="482"/>
                  </a:lnTo>
                  <a:cubicBezTo>
                    <a:pt x="11365" y="482"/>
                    <a:pt x="12087" y="482"/>
                    <a:pt x="12724" y="482"/>
                  </a:cubicBezTo>
                  <a:cubicBezTo>
                    <a:pt x="12861" y="499"/>
                    <a:pt x="12999" y="499"/>
                    <a:pt x="13119" y="499"/>
                  </a:cubicBezTo>
                  <a:lnTo>
                    <a:pt x="13343" y="499"/>
                  </a:lnTo>
                  <a:cubicBezTo>
                    <a:pt x="13497" y="499"/>
                    <a:pt x="13635" y="499"/>
                    <a:pt x="13772" y="482"/>
                  </a:cubicBezTo>
                  <a:cubicBezTo>
                    <a:pt x="13893" y="482"/>
                    <a:pt x="13996" y="482"/>
                    <a:pt x="14065" y="482"/>
                  </a:cubicBezTo>
                  <a:cubicBezTo>
                    <a:pt x="14443" y="482"/>
                    <a:pt x="15612" y="413"/>
                    <a:pt x="17005" y="362"/>
                  </a:cubicBezTo>
                  <a:cubicBezTo>
                    <a:pt x="17761" y="310"/>
                    <a:pt x="18586" y="276"/>
                    <a:pt x="19360" y="224"/>
                  </a:cubicBezTo>
                  <a:cubicBezTo>
                    <a:pt x="21320" y="138"/>
                    <a:pt x="23074" y="35"/>
                    <a:pt x="23074" y="35"/>
                  </a:cubicBezTo>
                  <a:cubicBezTo>
                    <a:pt x="23074" y="35"/>
                    <a:pt x="25360" y="0"/>
                    <a:pt x="26908" y="0"/>
                  </a:cubicBezTo>
                  <a:cubicBezTo>
                    <a:pt x="27406" y="18"/>
                    <a:pt x="27819" y="18"/>
                    <a:pt x="28060" y="35"/>
                  </a:cubicBezTo>
                  <a:cubicBezTo>
                    <a:pt x="28077" y="35"/>
                    <a:pt x="28111" y="35"/>
                    <a:pt x="28146" y="35"/>
                  </a:cubicBezTo>
                  <a:cubicBezTo>
                    <a:pt x="28507" y="69"/>
                    <a:pt x="29573" y="121"/>
                    <a:pt x="30965" y="207"/>
                  </a:cubicBezTo>
                  <a:cubicBezTo>
                    <a:pt x="32461" y="293"/>
                    <a:pt x="34318" y="396"/>
                    <a:pt x="36123" y="482"/>
                  </a:cubicBezTo>
                  <a:cubicBezTo>
                    <a:pt x="38565" y="619"/>
                    <a:pt x="40903" y="740"/>
                    <a:pt x="42003" y="809"/>
                  </a:cubicBezTo>
                  <a:cubicBezTo>
                    <a:pt x="42330" y="826"/>
                    <a:pt x="42554" y="826"/>
                    <a:pt x="42622" y="843"/>
                  </a:cubicBezTo>
                  <a:cubicBezTo>
                    <a:pt x="42640" y="843"/>
                    <a:pt x="42657" y="843"/>
                    <a:pt x="42657" y="843"/>
                  </a:cubicBezTo>
                  <a:cubicBezTo>
                    <a:pt x="43087" y="757"/>
                    <a:pt x="43602" y="705"/>
                    <a:pt x="44170" y="654"/>
                  </a:cubicBezTo>
                  <a:lnTo>
                    <a:pt x="44617" y="894"/>
                  </a:lnTo>
                  <a:lnTo>
                    <a:pt x="45219" y="3542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6265339" y="1343303"/>
              <a:ext cx="3256557" cy="1970595"/>
            </a:xfrm>
            <a:custGeom>
              <a:rect b="b" l="l" r="r" t="t"/>
              <a:pathLst>
                <a:path extrusionOk="0" h="27321" w="45150">
                  <a:moveTo>
                    <a:pt x="45146" y="27114"/>
                  </a:moveTo>
                  <a:lnTo>
                    <a:pt x="45150" y="27131"/>
                  </a:lnTo>
                  <a:lnTo>
                    <a:pt x="45150" y="27114"/>
                  </a:lnTo>
                  <a:cubicBezTo>
                    <a:pt x="45148" y="27114"/>
                    <a:pt x="45147" y="27114"/>
                    <a:pt x="45146" y="27114"/>
                  </a:cubicBezTo>
                  <a:close/>
                  <a:moveTo>
                    <a:pt x="19360" y="0"/>
                  </a:moveTo>
                  <a:lnTo>
                    <a:pt x="18689" y="568"/>
                  </a:lnTo>
                  <a:lnTo>
                    <a:pt x="17778" y="482"/>
                  </a:lnTo>
                  <a:lnTo>
                    <a:pt x="16523" y="1531"/>
                  </a:lnTo>
                  <a:lnTo>
                    <a:pt x="14872" y="1324"/>
                  </a:lnTo>
                  <a:lnTo>
                    <a:pt x="14821" y="1393"/>
                  </a:lnTo>
                  <a:lnTo>
                    <a:pt x="14735" y="1479"/>
                  </a:lnTo>
                  <a:lnTo>
                    <a:pt x="14649" y="1582"/>
                  </a:lnTo>
                  <a:lnTo>
                    <a:pt x="13222" y="3181"/>
                  </a:lnTo>
                  <a:lnTo>
                    <a:pt x="13136" y="3284"/>
                  </a:lnTo>
                  <a:lnTo>
                    <a:pt x="13033" y="3388"/>
                  </a:lnTo>
                  <a:lnTo>
                    <a:pt x="12844" y="3611"/>
                  </a:lnTo>
                  <a:lnTo>
                    <a:pt x="12637" y="3835"/>
                  </a:lnTo>
                  <a:lnTo>
                    <a:pt x="10866" y="4196"/>
                  </a:lnTo>
                  <a:lnTo>
                    <a:pt x="10402" y="5709"/>
                  </a:lnTo>
                  <a:lnTo>
                    <a:pt x="9732" y="8322"/>
                  </a:lnTo>
                  <a:lnTo>
                    <a:pt x="9715" y="8339"/>
                  </a:lnTo>
                  <a:lnTo>
                    <a:pt x="9405" y="9525"/>
                  </a:lnTo>
                  <a:lnTo>
                    <a:pt x="7806" y="15268"/>
                  </a:lnTo>
                  <a:lnTo>
                    <a:pt x="6757" y="17606"/>
                  </a:lnTo>
                  <a:lnTo>
                    <a:pt x="3525" y="20306"/>
                  </a:lnTo>
                  <a:lnTo>
                    <a:pt x="2562" y="21114"/>
                  </a:lnTo>
                  <a:lnTo>
                    <a:pt x="963" y="23538"/>
                  </a:lnTo>
                  <a:lnTo>
                    <a:pt x="963" y="23555"/>
                  </a:lnTo>
                  <a:lnTo>
                    <a:pt x="808" y="24122"/>
                  </a:lnTo>
                  <a:lnTo>
                    <a:pt x="0" y="27200"/>
                  </a:lnTo>
                  <a:lnTo>
                    <a:pt x="3783" y="27200"/>
                  </a:lnTo>
                  <a:cubicBezTo>
                    <a:pt x="3817" y="27217"/>
                    <a:pt x="3852" y="27217"/>
                    <a:pt x="3869" y="27217"/>
                  </a:cubicBezTo>
                  <a:lnTo>
                    <a:pt x="5330" y="27217"/>
                  </a:lnTo>
                  <a:cubicBezTo>
                    <a:pt x="5519" y="27234"/>
                    <a:pt x="5691" y="27234"/>
                    <a:pt x="5863" y="27234"/>
                  </a:cubicBezTo>
                  <a:lnTo>
                    <a:pt x="6723" y="27234"/>
                  </a:lnTo>
                  <a:cubicBezTo>
                    <a:pt x="6878" y="27234"/>
                    <a:pt x="7015" y="27234"/>
                    <a:pt x="7153" y="27252"/>
                  </a:cubicBezTo>
                  <a:lnTo>
                    <a:pt x="10127" y="27252"/>
                  </a:lnTo>
                  <a:cubicBezTo>
                    <a:pt x="10230" y="27234"/>
                    <a:pt x="10333" y="27234"/>
                    <a:pt x="10437" y="27234"/>
                  </a:cubicBezTo>
                  <a:lnTo>
                    <a:pt x="11675" y="27234"/>
                  </a:lnTo>
                  <a:cubicBezTo>
                    <a:pt x="12259" y="27234"/>
                    <a:pt x="12809" y="27217"/>
                    <a:pt x="13274" y="27217"/>
                  </a:cubicBezTo>
                  <a:lnTo>
                    <a:pt x="13428" y="27217"/>
                  </a:lnTo>
                  <a:cubicBezTo>
                    <a:pt x="13669" y="27217"/>
                    <a:pt x="13858" y="27234"/>
                    <a:pt x="14013" y="27234"/>
                  </a:cubicBezTo>
                  <a:lnTo>
                    <a:pt x="14236" y="27234"/>
                  </a:lnTo>
                  <a:cubicBezTo>
                    <a:pt x="14271" y="27234"/>
                    <a:pt x="14305" y="27252"/>
                    <a:pt x="14357" y="27252"/>
                  </a:cubicBezTo>
                  <a:lnTo>
                    <a:pt x="14477" y="27252"/>
                  </a:lnTo>
                  <a:cubicBezTo>
                    <a:pt x="14632" y="27252"/>
                    <a:pt x="14821" y="27269"/>
                    <a:pt x="15027" y="27269"/>
                  </a:cubicBezTo>
                  <a:cubicBezTo>
                    <a:pt x="15319" y="27286"/>
                    <a:pt x="15663" y="27303"/>
                    <a:pt x="16024" y="27320"/>
                  </a:cubicBezTo>
                  <a:lnTo>
                    <a:pt x="16059" y="27183"/>
                  </a:lnTo>
                  <a:lnTo>
                    <a:pt x="37069" y="27183"/>
                  </a:lnTo>
                  <a:cubicBezTo>
                    <a:pt x="37344" y="27166"/>
                    <a:pt x="37636" y="27148"/>
                    <a:pt x="37911" y="27131"/>
                  </a:cubicBezTo>
                  <a:cubicBezTo>
                    <a:pt x="40353" y="26994"/>
                    <a:pt x="42330" y="26891"/>
                    <a:pt x="42571" y="26873"/>
                  </a:cubicBezTo>
                  <a:lnTo>
                    <a:pt x="42588" y="26873"/>
                  </a:lnTo>
                  <a:cubicBezTo>
                    <a:pt x="42622" y="26891"/>
                    <a:pt x="42639" y="26891"/>
                    <a:pt x="42674" y="26891"/>
                  </a:cubicBezTo>
                  <a:cubicBezTo>
                    <a:pt x="42828" y="26925"/>
                    <a:pt x="43000" y="26942"/>
                    <a:pt x="43172" y="26959"/>
                  </a:cubicBezTo>
                  <a:lnTo>
                    <a:pt x="43190" y="26959"/>
                  </a:lnTo>
                  <a:cubicBezTo>
                    <a:pt x="43190" y="26976"/>
                    <a:pt x="43207" y="26976"/>
                    <a:pt x="43224" y="26976"/>
                  </a:cubicBezTo>
                  <a:cubicBezTo>
                    <a:pt x="43790" y="27045"/>
                    <a:pt x="44459" y="27097"/>
                    <a:pt x="45146" y="27114"/>
                  </a:cubicBezTo>
                  <a:lnTo>
                    <a:pt x="45146" y="27114"/>
                  </a:lnTo>
                  <a:lnTo>
                    <a:pt x="44565" y="24483"/>
                  </a:lnTo>
                  <a:lnTo>
                    <a:pt x="44118" y="24243"/>
                  </a:lnTo>
                  <a:lnTo>
                    <a:pt x="41453" y="22850"/>
                  </a:lnTo>
                  <a:lnTo>
                    <a:pt x="40920" y="18191"/>
                  </a:lnTo>
                  <a:lnTo>
                    <a:pt x="40920" y="18174"/>
                  </a:lnTo>
                  <a:cubicBezTo>
                    <a:pt x="40903" y="18105"/>
                    <a:pt x="40886" y="18053"/>
                    <a:pt x="40868" y="18019"/>
                  </a:cubicBezTo>
                  <a:lnTo>
                    <a:pt x="40868" y="18019"/>
                  </a:lnTo>
                  <a:lnTo>
                    <a:pt x="40903" y="18139"/>
                  </a:lnTo>
                  <a:lnTo>
                    <a:pt x="39407" y="14924"/>
                  </a:lnTo>
                  <a:lnTo>
                    <a:pt x="39407" y="9354"/>
                  </a:lnTo>
                  <a:cubicBezTo>
                    <a:pt x="39407" y="9354"/>
                    <a:pt x="39390" y="9336"/>
                    <a:pt x="39390" y="9319"/>
                  </a:cubicBezTo>
                  <a:cubicBezTo>
                    <a:pt x="39149" y="9044"/>
                    <a:pt x="36966" y="7944"/>
                    <a:pt x="36553" y="7737"/>
                  </a:cubicBezTo>
                  <a:lnTo>
                    <a:pt x="36519" y="7720"/>
                  </a:lnTo>
                  <a:lnTo>
                    <a:pt x="36484" y="7703"/>
                  </a:lnTo>
                  <a:lnTo>
                    <a:pt x="36450" y="7617"/>
                  </a:lnTo>
                  <a:lnTo>
                    <a:pt x="36415" y="7514"/>
                  </a:lnTo>
                  <a:lnTo>
                    <a:pt x="36398" y="7445"/>
                  </a:lnTo>
                  <a:lnTo>
                    <a:pt x="36347" y="7308"/>
                  </a:lnTo>
                  <a:lnTo>
                    <a:pt x="36312" y="7153"/>
                  </a:lnTo>
                  <a:cubicBezTo>
                    <a:pt x="36244" y="6946"/>
                    <a:pt x="36175" y="6757"/>
                    <a:pt x="36140" y="6689"/>
                  </a:cubicBezTo>
                  <a:lnTo>
                    <a:pt x="36140" y="6671"/>
                  </a:lnTo>
                  <a:lnTo>
                    <a:pt x="34731" y="6138"/>
                  </a:lnTo>
                  <a:lnTo>
                    <a:pt x="33991" y="5846"/>
                  </a:lnTo>
                  <a:lnTo>
                    <a:pt x="33613" y="4986"/>
                  </a:lnTo>
                  <a:lnTo>
                    <a:pt x="31533" y="4694"/>
                  </a:lnTo>
                  <a:lnTo>
                    <a:pt x="31361" y="4660"/>
                  </a:lnTo>
                  <a:lnTo>
                    <a:pt x="30037" y="4247"/>
                  </a:lnTo>
                  <a:lnTo>
                    <a:pt x="29882" y="4196"/>
                  </a:lnTo>
                  <a:cubicBezTo>
                    <a:pt x="29882" y="4196"/>
                    <a:pt x="29882" y="3817"/>
                    <a:pt x="29830" y="3456"/>
                  </a:cubicBezTo>
                  <a:lnTo>
                    <a:pt x="29830" y="3439"/>
                  </a:lnTo>
                  <a:cubicBezTo>
                    <a:pt x="29830" y="3353"/>
                    <a:pt x="29813" y="3250"/>
                    <a:pt x="29779" y="3164"/>
                  </a:cubicBezTo>
                  <a:cubicBezTo>
                    <a:pt x="29779" y="3147"/>
                    <a:pt x="29779" y="3130"/>
                    <a:pt x="29762" y="3112"/>
                  </a:cubicBezTo>
                  <a:lnTo>
                    <a:pt x="29762" y="3095"/>
                  </a:lnTo>
                  <a:cubicBezTo>
                    <a:pt x="29762" y="3078"/>
                    <a:pt x="29745" y="3061"/>
                    <a:pt x="29745" y="3044"/>
                  </a:cubicBezTo>
                  <a:cubicBezTo>
                    <a:pt x="29727" y="3009"/>
                    <a:pt x="29710" y="2975"/>
                    <a:pt x="29693" y="2940"/>
                  </a:cubicBezTo>
                  <a:lnTo>
                    <a:pt x="29693" y="2923"/>
                  </a:lnTo>
                  <a:cubicBezTo>
                    <a:pt x="29641" y="2837"/>
                    <a:pt x="29590" y="2769"/>
                    <a:pt x="29504" y="2751"/>
                  </a:cubicBezTo>
                  <a:cubicBezTo>
                    <a:pt x="29160" y="2717"/>
                    <a:pt x="27974" y="2425"/>
                    <a:pt x="27630" y="2339"/>
                  </a:cubicBezTo>
                  <a:lnTo>
                    <a:pt x="27544" y="2322"/>
                  </a:lnTo>
                  <a:lnTo>
                    <a:pt x="27527" y="2304"/>
                  </a:lnTo>
                  <a:lnTo>
                    <a:pt x="25412" y="1840"/>
                  </a:lnTo>
                  <a:lnTo>
                    <a:pt x="21561" y="671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264113" y="2807852"/>
              <a:ext cx="255548" cy="497391"/>
            </a:xfrm>
            <a:custGeom>
              <a:rect b="b" l="l" r="r" t="t"/>
              <a:pathLst>
                <a:path extrusionOk="0" h="6896" w="3543">
                  <a:moveTo>
                    <a:pt x="3542" y="1"/>
                  </a:moveTo>
                  <a:lnTo>
                    <a:pt x="2579" y="791"/>
                  </a:lnTo>
                  <a:lnTo>
                    <a:pt x="963" y="3216"/>
                  </a:lnTo>
                  <a:lnTo>
                    <a:pt x="963" y="3250"/>
                  </a:lnTo>
                  <a:lnTo>
                    <a:pt x="825" y="3800"/>
                  </a:lnTo>
                  <a:lnTo>
                    <a:pt x="0" y="6895"/>
                  </a:lnTo>
                  <a:lnTo>
                    <a:pt x="3181" y="6895"/>
                  </a:lnTo>
                  <a:lnTo>
                    <a:pt x="3181" y="6878"/>
                  </a:lnTo>
                  <a:cubicBezTo>
                    <a:pt x="3215" y="6792"/>
                    <a:pt x="3301" y="5348"/>
                    <a:pt x="3370" y="3800"/>
                  </a:cubicBezTo>
                  <a:cubicBezTo>
                    <a:pt x="3439" y="2425"/>
                    <a:pt x="3508" y="981"/>
                    <a:pt x="3525" y="327"/>
                  </a:cubicBezTo>
                  <a:lnTo>
                    <a:pt x="3542" y="155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797351" y="1437574"/>
              <a:ext cx="639915" cy="1871348"/>
            </a:xfrm>
            <a:custGeom>
              <a:rect b="b" l="l" r="r" t="t"/>
              <a:pathLst>
                <a:path extrusionOk="0" h="25945" w="8872">
                  <a:moveTo>
                    <a:pt x="7496" y="0"/>
                  </a:moveTo>
                  <a:lnTo>
                    <a:pt x="7445" y="69"/>
                  </a:lnTo>
                  <a:lnTo>
                    <a:pt x="7359" y="172"/>
                  </a:lnTo>
                  <a:lnTo>
                    <a:pt x="7273" y="258"/>
                  </a:lnTo>
                  <a:cubicBezTo>
                    <a:pt x="6895" y="705"/>
                    <a:pt x="6293" y="1376"/>
                    <a:pt x="5846" y="1857"/>
                  </a:cubicBezTo>
                  <a:lnTo>
                    <a:pt x="5760" y="1960"/>
                  </a:lnTo>
                  <a:lnTo>
                    <a:pt x="5657" y="2081"/>
                  </a:lnTo>
                  <a:lnTo>
                    <a:pt x="5468" y="2287"/>
                  </a:lnTo>
                  <a:lnTo>
                    <a:pt x="5261" y="2510"/>
                  </a:lnTo>
                  <a:lnTo>
                    <a:pt x="5261" y="2528"/>
                  </a:lnTo>
                  <a:lnTo>
                    <a:pt x="3490" y="2889"/>
                  </a:lnTo>
                  <a:lnTo>
                    <a:pt x="3026" y="4384"/>
                  </a:lnTo>
                  <a:lnTo>
                    <a:pt x="2356" y="6998"/>
                  </a:lnTo>
                  <a:lnTo>
                    <a:pt x="2339" y="7032"/>
                  </a:lnTo>
                  <a:lnTo>
                    <a:pt x="2012" y="8201"/>
                  </a:lnTo>
                  <a:lnTo>
                    <a:pt x="2029" y="8253"/>
                  </a:lnTo>
                  <a:lnTo>
                    <a:pt x="413" y="13944"/>
                  </a:lnTo>
                  <a:lnTo>
                    <a:pt x="0" y="18792"/>
                  </a:lnTo>
                  <a:lnTo>
                    <a:pt x="1806" y="14339"/>
                  </a:lnTo>
                  <a:lnTo>
                    <a:pt x="3250" y="21474"/>
                  </a:lnTo>
                  <a:lnTo>
                    <a:pt x="3233" y="22747"/>
                  </a:lnTo>
                  <a:lnTo>
                    <a:pt x="3215" y="25463"/>
                  </a:lnTo>
                  <a:lnTo>
                    <a:pt x="3198" y="25876"/>
                  </a:lnTo>
                  <a:lnTo>
                    <a:pt x="3198" y="25945"/>
                  </a:lnTo>
                  <a:lnTo>
                    <a:pt x="3387" y="25945"/>
                  </a:lnTo>
                  <a:cubicBezTo>
                    <a:pt x="3576" y="25945"/>
                    <a:pt x="3903" y="25927"/>
                    <a:pt x="4281" y="25927"/>
                  </a:cubicBezTo>
                  <a:lnTo>
                    <a:pt x="6052" y="25927"/>
                  </a:lnTo>
                  <a:lnTo>
                    <a:pt x="6052" y="25876"/>
                  </a:lnTo>
                  <a:lnTo>
                    <a:pt x="6327" y="22764"/>
                  </a:lnTo>
                  <a:lnTo>
                    <a:pt x="6757" y="17795"/>
                  </a:lnTo>
                  <a:lnTo>
                    <a:pt x="7926" y="16265"/>
                  </a:lnTo>
                  <a:cubicBezTo>
                    <a:pt x="7926" y="16265"/>
                    <a:pt x="8803" y="10419"/>
                    <a:pt x="8838" y="10007"/>
                  </a:cubicBezTo>
                  <a:cubicBezTo>
                    <a:pt x="8872" y="9611"/>
                    <a:pt x="7256" y="1823"/>
                    <a:pt x="7256" y="1823"/>
                  </a:cubicBezTo>
                  <a:lnTo>
                    <a:pt x="7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8193668" y="1509485"/>
              <a:ext cx="1153391" cy="1794460"/>
            </a:xfrm>
            <a:custGeom>
              <a:rect b="b" l="l" r="r" t="t"/>
              <a:pathLst>
                <a:path extrusionOk="0" h="24879" w="15991">
                  <a:moveTo>
                    <a:pt x="792" y="0"/>
                  </a:moveTo>
                  <a:lnTo>
                    <a:pt x="69" y="3129"/>
                  </a:lnTo>
                  <a:lnTo>
                    <a:pt x="18" y="14494"/>
                  </a:lnTo>
                  <a:lnTo>
                    <a:pt x="1" y="20976"/>
                  </a:lnTo>
                  <a:lnTo>
                    <a:pt x="104" y="21285"/>
                  </a:lnTo>
                  <a:lnTo>
                    <a:pt x="1325" y="24879"/>
                  </a:lnTo>
                  <a:lnTo>
                    <a:pt x="10334" y="24879"/>
                  </a:lnTo>
                  <a:cubicBezTo>
                    <a:pt x="10609" y="24879"/>
                    <a:pt x="10884" y="24862"/>
                    <a:pt x="11142" y="24844"/>
                  </a:cubicBezTo>
                  <a:cubicBezTo>
                    <a:pt x="13188" y="24724"/>
                    <a:pt x="14942" y="24638"/>
                    <a:pt x="15664" y="24604"/>
                  </a:cubicBezTo>
                  <a:lnTo>
                    <a:pt x="15784" y="24587"/>
                  </a:lnTo>
                  <a:lnTo>
                    <a:pt x="15990" y="24587"/>
                  </a:lnTo>
                  <a:lnTo>
                    <a:pt x="15199" y="22076"/>
                  </a:lnTo>
                  <a:lnTo>
                    <a:pt x="14718" y="20529"/>
                  </a:lnTo>
                  <a:lnTo>
                    <a:pt x="14168" y="15887"/>
                  </a:lnTo>
                  <a:lnTo>
                    <a:pt x="14168" y="15852"/>
                  </a:lnTo>
                  <a:cubicBezTo>
                    <a:pt x="14151" y="15801"/>
                    <a:pt x="14133" y="15749"/>
                    <a:pt x="14116" y="15698"/>
                  </a:cubicBezTo>
                  <a:lnTo>
                    <a:pt x="14116" y="15698"/>
                  </a:lnTo>
                  <a:lnTo>
                    <a:pt x="14151" y="15818"/>
                  </a:lnTo>
                  <a:lnTo>
                    <a:pt x="12655" y="12603"/>
                  </a:lnTo>
                  <a:lnTo>
                    <a:pt x="12655" y="8425"/>
                  </a:lnTo>
                  <a:lnTo>
                    <a:pt x="12655" y="8408"/>
                  </a:lnTo>
                  <a:lnTo>
                    <a:pt x="12638" y="8408"/>
                  </a:lnTo>
                  <a:lnTo>
                    <a:pt x="12638" y="8391"/>
                  </a:lnTo>
                  <a:cubicBezTo>
                    <a:pt x="12638" y="8391"/>
                    <a:pt x="12655" y="7239"/>
                    <a:pt x="12655" y="7050"/>
                  </a:cubicBezTo>
                  <a:cubicBezTo>
                    <a:pt x="12655" y="7032"/>
                    <a:pt x="12655" y="7015"/>
                    <a:pt x="12638" y="6998"/>
                  </a:cubicBezTo>
                  <a:cubicBezTo>
                    <a:pt x="12397" y="6740"/>
                    <a:pt x="10213" y="5640"/>
                    <a:pt x="9801" y="5433"/>
                  </a:cubicBezTo>
                  <a:lnTo>
                    <a:pt x="9766" y="5416"/>
                  </a:lnTo>
                  <a:lnTo>
                    <a:pt x="9749" y="5399"/>
                  </a:lnTo>
                  <a:lnTo>
                    <a:pt x="9715" y="5313"/>
                  </a:lnTo>
                  <a:lnTo>
                    <a:pt x="9680" y="5193"/>
                  </a:lnTo>
                  <a:lnTo>
                    <a:pt x="9663" y="5141"/>
                  </a:lnTo>
                  <a:lnTo>
                    <a:pt x="9612" y="4986"/>
                  </a:lnTo>
                  <a:lnTo>
                    <a:pt x="9560" y="4849"/>
                  </a:lnTo>
                  <a:cubicBezTo>
                    <a:pt x="9491" y="4642"/>
                    <a:pt x="9423" y="4436"/>
                    <a:pt x="9405" y="4385"/>
                  </a:cubicBezTo>
                  <a:lnTo>
                    <a:pt x="9388" y="4367"/>
                  </a:lnTo>
                  <a:lnTo>
                    <a:pt x="7996" y="3817"/>
                  </a:lnTo>
                  <a:lnTo>
                    <a:pt x="7239" y="3542"/>
                  </a:lnTo>
                  <a:lnTo>
                    <a:pt x="6861" y="2665"/>
                  </a:lnTo>
                  <a:lnTo>
                    <a:pt x="4970" y="1513"/>
                  </a:lnTo>
                  <a:lnTo>
                    <a:pt x="3285" y="1892"/>
                  </a:lnTo>
                  <a:lnTo>
                    <a:pt x="3095" y="1152"/>
                  </a:lnTo>
                  <a:lnTo>
                    <a:pt x="3095" y="1135"/>
                  </a:lnTo>
                  <a:lnTo>
                    <a:pt x="2958" y="636"/>
                  </a:lnTo>
                  <a:lnTo>
                    <a:pt x="2958" y="619"/>
                  </a:lnTo>
                  <a:lnTo>
                    <a:pt x="2924" y="447"/>
                  </a:lnTo>
                  <a:lnTo>
                    <a:pt x="878" y="1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260362" y="3305171"/>
              <a:ext cx="6275" cy="72"/>
            </a:xfrm>
            <a:custGeom>
              <a:rect b="b" l="l" r="r" t="t"/>
              <a:pathLst>
                <a:path extrusionOk="0" h="1" w="87">
                  <a:moveTo>
                    <a:pt x="87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1" y="0"/>
                  </a:lnTo>
                  <a:cubicBezTo>
                    <a:pt x="18" y="0"/>
                    <a:pt x="35" y="0"/>
                    <a:pt x="69" y="0"/>
                  </a:cubicBezTo>
                  <a:lnTo>
                    <a:pt x="69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5AB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265339" y="3040968"/>
              <a:ext cx="68305" cy="264275"/>
            </a:xfrm>
            <a:custGeom>
              <a:rect b="b" l="l" r="r" t="t"/>
              <a:pathLst>
                <a:path extrusionOk="0" h="3664" w="947">
                  <a:moveTo>
                    <a:pt x="808" y="568"/>
                  </a:moveTo>
                  <a:lnTo>
                    <a:pt x="946" y="1"/>
                  </a:lnTo>
                  <a:lnTo>
                    <a:pt x="808" y="568"/>
                  </a:lnTo>
                  <a:lnTo>
                    <a:pt x="18" y="3646"/>
                  </a:lnTo>
                  <a:lnTo>
                    <a:pt x="18" y="3663"/>
                  </a:lnTo>
                  <a:lnTo>
                    <a:pt x="0" y="3646"/>
                  </a:lnTo>
                  <a:lnTo>
                    <a:pt x="0" y="3646"/>
                  </a:lnTo>
                  <a:lnTo>
                    <a:pt x="0" y="3646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519588" y="2611954"/>
              <a:ext cx="277835" cy="194744"/>
            </a:xfrm>
            <a:custGeom>
              <a:rect b="b" l="l" r="r" t="t"/>
              <a:pathLst>
                <a:path extrusionOk="0" h="2700" w="3852">
                  <a:moveTo>
                    <a:pt x="3232" y="0"/>
                  </a:moveTo>
                  <a:lnTo>
                    <a:pt x="0" y="2699"/>
                  </a:lnTo>
                  <a:lnTo>
                    <a:pt x="3851" y="2510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493478" y="2792994"/>
              <a:ext cx="389489" cy="515928"/>
            </a:xfrm>
            <a:custGeom>
              <a:rect b="b" l="l" r="r" t="t"/>
              <a:pathLst>
                <a:path extrusionOk="0" h="7153" w="5400">
                  <a:moveTo>
                    <a:pt x="4213" y="0"/>
                  </a:moveTo>
                  <a:lnTo>
                    <a:pt x="362" y="207"/>
                  </a:lnTo>
                  <a:lnTo>
                    <a:pt x="362" y="378"/>
                  </a:lnTo>
                  <a:lnTo>
                    <a:pt x="345" y="550"/>
                  </a:lnTo>
                  <a:lnTo>
                    <a:pt x="156" y="4006"/>
                  </a:lnTo>
                  <a:lnTo>
                    <a:pt x="1" y="7101"/>
                  </a:lnTo>
                  <a:lnTo>
                    <a:pt x="861" y="7101"/>
                  </a:lnTo>
                  <a:lnTo>
                    <a:pt x="912" y="7118"/>
                  </a:lnTo>
                  <a:lnTo>
                    <a:pt x="2700" y="7118"/>
                  </a:lnTo>
                  <a:cubicBezTo>
                    <a:pt x="2872" y="7135"/>
                    <a:pt x="3027" y="7135"/>
                    <a:pt x="3182" y="7135"/>
                  </a:cubicBezTo>
                  <a:lnTo>
                    <a:pt x="5400" y="7153"/>
                  </a:lnTo>
                  <a:lnTo>
                    <a:pt x="5400" y="7135"/>
                  </a:lnTo>
                  <a:lnTo>
                    <a:pt x="5382" y="7101"/>
                  </a:lnTo>
                  <a:lnTo>
                    <a:pt x="5314" y="6706"/>
                  </a:lnTo>
                  <a:lnTo>
                    <a:pt x="4867" y="3955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927542" y="2471810"/>
              <a:ext cx="357248" cy="514702"/>
            </a:xfrm>
            <a:custGeom>
              <a:rect b="b" l="l" r="r" t="t"/>
              <a:pathLst>
                <a:path extrusionOk="0" h="7136" w="4953">
                  <a:moveTo>
                    <a:pt x="1" y="0"/>
                  </a:moveTo>
                  <a:lnTo>
                    <a:pt x="1445" y="7135"/>
                  </a:lnTo>
                  <a:lnTo>
                    <a:pt x="4952" y="34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942400" y="1944774"/>
              <a:ext cx="23658" cy="88068"/>
            </a:xfrm>
            <a:custGeom>
              <a:rect b="b" l="l" r="r" t="t"/>
              <a:pathLst>
                <a:path extrusionOk="0" h="1221" w="328">
                  <a:moveTo>
                    <a:pt x="328" y="0"/>
                  </a:moveTo>
                  <a:lnTo>
                    <a:pt x="18" y="1221"/>
                  </a:lnTo>
                  <a:lnTo>
                    <a:pt x="1" y="1169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7049076" y="1619840"/>
              <a:ext cx="127810" cy="698266"/>
            </a:xfrm>
            <a:custGeom>
              <a:rect b="b" l="l" r="r" t="t"/>
              <a:pathLst>
                <a:path extrusionOk="0" h="9681" w="1772">
                  <a:moveTo>
                    <a:pt x="1771" y="1"/>
                  </a:moveTo>
                  <a:lnTo>
                    <a:pt x="0" y="362"/>
                  </a:lnTo>
                  <a:lnTo>
                    <a:pt x="791" y="968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7106129" y="3011252"/>
              <a:ext cx="127810" cy="297670"/>
            </a:xfrm>
            <a:custGeom>
              <a:rect b="b" l="l" r="r" t="t"/>
              <a:pathLst>
                <a:path extrusionOk="0" h="4127" w="1772">
                  <a:moveTo>
                    <a:pt x="1771" y="4092"/>
                  </a:moveTo>
                  <a:lnTo>
                    <a:pt x="1771" y="4109"/>
                  </a:lnTo>
                  <a:lnTo>
                    <a:pt x="0" y="4127"/>
                  </a:lnTo>
                  <a:lnTo>
                    <a:pt x="0" y="4127"/>
                  </a:lnTo>
                  <a:lnTo>
                    <a:pt x="0" y="4109"/>
                  </a:lnTo>
                  <a:lnTo>
                    <a:pt x="18" y="4109"/>
                  </a:lnTo>
                  <a:lnTo>
                    <a:pt x="18" y="4058"/>
                  </a:lnTo>
                  <a:lnTo>
                    <a:pt x="998" y="946"/>
                  </a:lnTo>
                  <a:lnTo>
                    <a:pt x="1290" y="0"/>
                  </a:lnTo>
                  <a:lnTo>
                    <a:pt x="1393" y="946"/>
                  </a:lnTo>
                  <a:lnTo>
                    <a:pt x="1771" y="40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7423562" y="2189070"/>
              <a:ext cx="560647" cy="1114875"/>
            </a:xfrm>
            <a:custGeom>
              <a:rect b="b" l="l" r="r" t="t"/>
              <a:pathLst>
                <a:path extrusionOk="0" h="15457" w="7773">
                  <a:moveTo>
                    <a:pt x="7772" y="0"/>
                  </a:moveTo>
                  <a:lnTo>
                    <a:pt x="2924" y="4556"/>
                  </a:lnTo>
                  <a:lnTo>
                    <a:pt x="878" y="12207"/>
                  </a:lnTo>
                  <a:lnTo>
                    <a:pt x="1" y="15457"/>
                  </a:lnTo>
                  <a:lnTo>
                    <a:pt x="2597" y="15457"/>
                  </a:lnTo>
                  <a:lnTo>
                    <a:pt x="3250" y="12087"/>
                  </a:lnTo>
                  <a:lnTo>
                    <a:pt x="4488" y="5605"/>
                  </a:lnTo>
                  <a:lnTo>
                    <a:pt x="7772" y="0"/>
                  </a:lnTo>
                  <a:close/>
                </a:path>
              </a:pathLst>
            </a:custGeom>
            <a:solidFill>
              <a:srgbClr val="95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984137" y="2189070"/>
              <a:ext cx="209603" cy="833361"/>
            </a:xfrm>
            <a:custGeom>
              <a:rect b="b" l="l" r="r" t="t"/>
              <a:pathLst>
                <a:path extrusionOk="0" h="11554" w="2906">
                  <a:moveTo>
                    <a:pt x="0" y="0"/>
                  </a:moveTo>
                  <a:lnTo>
                    <a:pt x="2906" y="11554"/>
                  </a:lnTo>
                  <a:lnTo>
                    <a:pt x="2906" y="5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7747271" y="2189070"/>
              <a:ext cx="446469" cy="833505"/>
            </a:xfrm>
            <a:custGeom>
              <a:rect b="b" l="l" r="r" t="t"/>
              <a:pathLst>
                <a:path extrusionOk="0" h="11556" w="6190">
                  <a:moveTo>
                    <a:pt x="3284" y="0"/>
                  </a:moveTo>
                  <a:lnTo>
                    <a:pt x="0" y="5605"/>
                  </a:lnTo>
                  <a:cubicBezTo>
                    <a:pt x="0" y="5605"/>
                    <a:pt x="6086" y="11555"/>
                    <a:pt x="6188" y="11555"/>
                  </a:cubicBezTo>
                  <a:cubicBezTo>
                    <a:pt x="6189" y="11555"/>
                    <a:pt x="6190" y="11555"/>
                    <a:pt x="6190" y="11554"/>
                  </a:cubicBezTo>
                  <a:cubicBezTo>
                    <a:pt x="6190" y="11468"/>
                    <a:pt x="3284" y="0"/>
                    <a:pt x="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457102" y="1376770"/>
              <a:ext cx="156300" cy="732960"/>
            </a:xfrm>
            <a:custGeom>
              <a:rect b="b" l="l" r="r" t="t"/>
              <a:pathLst>
                <a:path extrusionOk="0" h="10162" w="2167">
                  <a:moveTo>
                    <a:pt x="1255" y="1"/>
                  </a:moveTo>
                  <a:lnTo>
                    <a:pt x="0" y="1067"/>
                  </a:lnTo>
                  <a:lnTo>
                    <a:pt x="1479" y="10162"/>
                  </a:lnTo>
                  <a:lnTo>
                    <a:pt x="2166" y="87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7661655" y="1343303"/>
              <a:ext cx="158825" cy="785180"/>
            </a:xfrm>
            <a:custGeom>
              <a:rect b="b" l="l" r="r" t="t"/>
              <a:pathLst>
                <a:path extrusionOk="0" h="10886" w="2202">
                  <a:moveTo>
                    <a:pt x="1" y="0"/>
                  </a:moveTo>
                  <a:cubicBezTo>
                    <a:pt x="1" y="1"/>
                    <a:pt x="1408" y="10885"/>
                    <a:pt x="1428" y="10885"/>
                  </a:cubicBezTo>
                  <a:cubicBezTo>
                    <a:pt x="1428" y="10885"/>
                    <a:pt x="1428" y="10885"/>
                    <a:pt x="1428" y="10884"/>
                  </a:cubicBezTo>
                  <a:cubicBezTo>
                    <a:pt x="1428" y="10729"/>
                    <a:pt x="2202" y="654"/>
                    <a:pt x="2202" y="6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8077110" y="1474720"/>
              <a:ext cx="173683" cy="401894"/>
            </a:xfrm>
            <a:custGeom>
              <a:rect b="b" l="l" r="r" t="t"/>
              <a:pathLst>
                <a:path extrusionOk="0" h="5572" w="2408">
                  <a:moveTo>
                    <a:pt x="276" y="1"/>
                  </a:moveTo>
                  <a:lnTo>
                    <a:pt x="1" y="5572"/>
                  </a:lnTo>
                  <a:lnTo>
                    <a:pt x="1685" y="3611"/>
                  </a:lnTo>
                  <a:lnTo>
                    <a:pt x="2408" y="48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8477634" y="2729738"/>
              <a:ext cx="460173" cy="574207"/>
            </a:xfrm>
            <a:custGeom>
              <a:rect b="b" l="l" r="r" t="t"/>
              <a:pathLst>
                <a:path extrusionOk="0" h="7961" w="6380">
                  <a:moveTo>
                    <a:pt x="551" y="0"/>
                  </a:moveTo>
                  <a:lnTo>
                    <a:pt x="534" y="138"/>
                  </a:lnTo>
                  <a:lnTo>
                    <a:pt x="224" y="4557"/>
                  </a:lnTo>
                  <a:lnTo>
                    <a:pt x="35" y="7565"/>
                  </a:lnTo>
                  <a:lnTo>
                    <a:pt x="1" y="7961"/>
                  </a:lnTo>
                  <a:lnTo>
                    <a:pt x="6380" y="7961"/>
                  </a:lnTo>
                  <a:lnTo>
                    <a:pt x="5382" y="4849"/>
                  </a:lnTo>
                  <a:lnTo>
                    <a:pt x="4248" y="1324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8516078" y="1912534"/>
              <a:ext cx="267954" cy="912774"/>
            </a:xfrm>
            <a:custGeom>
              <a:rect b="b" l="l" r="r" t="t"/>
              <a:pathLst>
                <a:path extrusionOk="0" h="12655" w="3715">
                  <a:moveTo>
                    <a:pt x="1514" y="0"/>
                  </a:moveTo>
                  <a:lnTo>
                    <a:pt x="379" y="1891"/>
                  </a:lnTo>
                  <a:lnTo>
                    <a:pt x="1" y="11330"/>
                  </a:lnTo>
                  <a:lnTo>
                    <a:pt x="3715" y="12654"/>
                  </a:lnTo>
                  <a:lnTo>
                    <a:pt x="2769" y="5433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95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8193668" y="2729738"/>
              <a:ext cx="323780" cy="574207"/>
            </a:xfrm>
            <a:custGeom>
              <a:rect b="b" l="l" r="r" t="t"/>
              <a:pathLst>
                <a:path extrusionOk="0" h="7961" w="4489">
                  <a:moveTo>
                    <a:pt x="4488" y="0"/>
                  </a:moveTo>
                  <a:lnTo>
                    <a:pt x="4454" y="18"/>
                  </a:lnTo>
                  <a:lnTo>
                    <a:pt x="3285" y="1084"/>
                  </a:lnTo>
                  <a:lnTo>
                    <a:pt x="2236" y="2029"/>
                  </a:lnTo>
                  <a:lnTo>
                    <a:pt x="1" y="4058"/>
                  </a:lnTo>
                  <a:lnTo>
                    <a:pt x="104" y="4367"/>
                  </a:lnTo>
                  <a:lnTo>
                    <a:pt x="1325" y="7961"/>
                  </a:lnTo>
                  <a:lnTo>
                    <a:pt x="3938" y="7961"/>
                  </a:lnTo>
                  <a:lnTo>
                    <a:pt x="3972" y="7565"/>
                  </a:lnTo>
                  <a:lnTo>
                    <a:pt x="4161" y="4557"/>
                  </a:lnTo>
                  <a:lnTo>
                    <a:pt x="4471" y="138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8783959" y="2825235"/>
              <a:ext cx="563099" cy="478710"/>
            </a:xfrm>
            <a:custGeom>
              <a:rect b="b" l="l" r="r" t="t"/>
              <a:pathLst>
                <a:path extrusionOk="0" h="6637" w="7807">
                  <a:moveTo>
                    <a:pt x="1" y="0"/>
                  </a:moveTo>
                  <a:lnTo>
                    <a:pt x="1135" y="3525"/>
                  </a:lnTo>
                  <a:lnTo>
                    <a:pt x="2150" y="6637"/>
                  </a:lnTo>
                  <a:cubicBezTo>
                    <a:pt x="2425" y="6637"/>
                    <a:pt x="2700" y="6620"/>
                    <a:pt x="2958" y="6602"/>
                  </a:cubicBezTo>
                  <a:cubicBezTo>
                    <a:pt x="5004" y="6482"/>
                    <a:pt x="6758" y="6396"/>
                    <a:pt x="7480" y="6362"/>
                  </a:cubicBezTo>
                  <a:lnTo>
                    <a:pt x="7600" y="6345"/>
                  </a:lnTo>
                  <a:lnTo>
                    <a:pt x="7806" y="6345"/>
                  </a:lnTo>
                  <a:lnTo>
                    <a:pt x="7015" y="3834"/>
                  </a:lnTo>
                  <a:lnTo>
                    <a:pt x="6534" y="22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8193668" y="2093574"/>
              <a:ext cx="322482" cy="928858"/>
            </a:xfrm>
            <a:custGeom>
              <a:rect b="b" l="l" r="r" t="t"/>
              <a:pathLst>
                <a:path extrusionOk="0" h="12878" w="4471">
                  <a:moveTo>
                    <a:pt x="1686" y="0"/>
                  </a:moveTo>
                  <a:lnTo>
                    <a:pt x="1" y="6499"/>
                  </a:lnTo>
                  <a:lnTo>
                    <a:pt x="1" y="12878"/>
                  </a:lnTo>
                  <a:lnTo>
                    <a:pt x="4471" y="8958"/>
                  </a:lnTo>
                  <a:lnTo>
                    <a:pt x="3697" y="2356"/>
                  </a:lnTo>
                  <a:lnTo>
                    <a:pt x="3285" y="9904"/>
                  </a:lnTo>
                  <a:lnTo>
                    <a:pt x="2236" y="10849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8715799" y="2304402"/>
              <a:ext cx="539514" cy="685788"/>
            </a:xfrm>
            <a:custGeom>
              <a:rect b="b" l="l" r="r" t="t"/>
              <a:pathLst>
                <a:path extrusionOk="0" h="9508" w="7480">
                  <a:moveTo>
                    <a:pt x="0" y="0"/>
                  </a:moveTo>
                  <a:lnTo>
                    <a:pt x="946" y="7221"/>
                  </a:lnTo>
                  <a:lnTo>
                    <a:pt x="7479" y="9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C2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770327" y="1784796"/>
              <a:ext cx="143894" cy="584161"/>
            </a:xfrm>
            <a:custGeom>
              <a:rect b="b" l="l" r="r" t="t"/>
              <a:pathLst>
                <a:path extrusionOk="0" h="8099" w="1995">
                  <a:moveTo>
                    <a:pt x="1" y="0"/>
                  </a:moveTo>
                  <a:lnTo>
                    <a:pt x="1995" y="8098"/>
                  </a:lnTo>
                  <a:lnTo>
                    <a:pt x="1754" y="1582"/>
                  </a:lnTo>
                  <a:lnTo>
                    <a:pt x="1720" y="1496"/>
                  </a:lnTo>
                  <a:lnTo>
                    <a:pt x="1410" y="568"/>
                  </a:lnTo>
                  <a:lnTo>
                    <a:pt x="1393" y="5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8431761" y="1618614"/>
              <a:ext cx="120381" cy="458875"/>
            </a:xfrm>
            <a:custGeom>
              <a:rect b="b" l="l" r="r" t="t"/>
              <a:pathLst>
                <a:path extrusionOk="0" h="6362" w="1669">
                  <a:moveTo>
                    <a:pt x="1669" y="0"/>
                  </a:moveTo>
                  <a:lnTo>
                    <a:pt x="1" y="379"/>
                  </a:lnTo>
                  <a:lnTo>
                    <a:pt x="396" y="6362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9105143" y="2014161"/>
              <a:ext cx="1298" cy="104296"/>
            </a:xfrm>
            <a:custGeom>
              <a:rect b="b" l="l" r="r" t="t"/>
              <a:pathLst>
                <a:path extrusionOk="0" h="1446" w="18">
                  <a:moveTo>
                    <a:pt x="18" y="53"/>
                  </a:moveTo>
                  <a:lnTo>
                    <a:pt x="18" y="1445"/>
                  </a:lnTo>
                  <a:lnTo>
                    <a:pt x="18" y="1411"/>
                  </a:lnTo>
                  <a:lnTo>
                    <a:pt x="1" y="1394"/>
                  </a:lnTo>
                  <a:lnTo>
                    <a:pt x="1" y="1"/>
                  </a:lnTo>
                  <a:cubicBezTo>
                    <a:pt x="18" y="18"/>
                    <a:pt x="18" y="35"/>
                    <a:pt x="18" y="53"/>
                  </a:cubicBez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9211820" y="2641670"/>
              <a:ext cx="3751" cy="13704"/>
            </a:xfrm>
            <a:custGeom>
              <a:rect b="b" l="l" r="r" t="t"/>
              <a:pathLst>
                <a:path extrusionOk="0" h="190" w="52">
                  <a:moveTo>
                    <a:pt x="52" y="190"/>
                  </a:moveTo>
                  <a:lnTo>
                    <a:pt x="35" y="121"/>
                  </a:lnTo>
                  <a:lnTo>
                    <a:pt x="0" y="1"/>
                  </a:lnTo>
                  <a:cubicBezTo>
                    <a:pt x="17" y="52"/>
                    <a:pt x="35" y="104"/>
                    <a:pt x="52" y="155"/>
                  </a:cubicBezTo>
                  <a:lnTo>
                    <a:pt x="52" y="190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9255240" y="2990118"/>
              <a:ext cx="267882" cy="313827"/>
            </a:xfrm>
            <a:custGeom>
              <a:rect b="b" l="l" r="r" t="t"/>
              <a:pathLst>
                <a:path extrusionOk="0" h="4351" w="3714">
                  <a:moveTo>
                    <a:pt x="0" y="1"/>
                  </a:moveTo>
                  <a:lnTo>
                    <a:pt x="481" y="1548"/>
                  </a:lnTo>
                  <a:lnTo>
                    <a:pt x="1272" y="4059"/>
                  </a:lnTo>
                  <a:cubicBezTo>
                    <a:pt x="1410" y="4076"/>
                    <a:pt x="1565" y="4110"/>
                    <a:pt x="1719" y="4144"/>
                  </a:cubicBezTo>
                  <a:lnTo>
                    <a:pt x="1737" y="4144"/>
                  </a:lnTo>
                  <a:cubicBezTo>
                    <a:pt x="1737" y="4144"/>
                    <a:pt x="3060" y="4316"/>
                    <a:pt x="3060" y="4316"/>
                  </a:cubicBezTo>
                  <a:lnTo>
                    <a:pt x="3714" y="4351"/>
                  </a:lnTo>
                  <a:lnTo>
                    <a:pt x="3714" y="4334"/>
                  </a:lnTo>
                  <a:lnTo>
                    <a:pt x="3095" y="1634"/>
                  </a:lnTo>
                  <a:lnTo>
                    <a:pt x="2665" y="1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6264113" y="3305171"/>
              <a:ext cx="1298" cy="1298"/>
            </a:xfrm>
            <a:custGeom>
              <a:rect b="b" l="l" r="r" t="t"/>
              <a:pathLst>
                <a:path extrusionOk="0" h="18" w="18">
                  <a:moveTo>
                    <a:pt x="17" y="0"/>
                  </a:move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6493478" y="3266727"/>
              <a:ext cx="611497" cy="42195"/>
            </a:xfrm>
            <a:custGeom>
              <a:rect b="b" l="l" r="r" t="t"/>
              <a:pathLst>
                <a:path extrusionOk="0" h="585" w="8478">
                  <a:moveTo>
                    <a:pt x="895" y="0"/>
                  </a:moveTo>
                  <a:lnTo>
                    <a:pt x="18" y="516"/>
                  </a:lnTo>
                  <a:lnTo>
                    <a:pt x="1" y="516"/>
                  </a:lnTo>
                  <a:lnTo>
                    <a:pt x="1" y="533"/>
                  </a:lnTo>
                  <a:lnTo>
                    <a:pt x="620" y="533"/>
                  </a:lnTo>
                  <a:lnTo>
                    <a:pt x="5400" y="567"/>
                  </a:lnTo>
                  <a:lnTo>
                    <a:pt x="6895" y="585"/>
                  </a:lnTo>
                  <a:lnTo>
                    <a:pt x="8477" y="585"/>
                  </a:lnTo>
                  <a:lnTo>
                    <a:pt x="8477" y="567"/>
                  </a:lnTo>
                  <a:lnTo>
                    <a:pt x="8443" y="516"/>
                  </a:lnTo>
                  <a:lnTo>
                    <a:pt x="8116" y="120"/>
                  </a:lnTo>
                  <a:lnTo>
                    <a:pt x="7428" y="120"/>
                  </a:lnTo>
                  <a:lnTo>
                    <a:pt x="6517" y="516"/>
                  </a:lnTo>
                  <a:lnTo>
                    <a:pt x="5400" y="138"/>
                  </a:lnTo>
                  <a:lnTo>
                    <a:pt x="5314" y="13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8356171" y="3262977"/>
              <a:ext cx="424182" cy="40968"/>
            </a:xfrm>
            <a:custGeom>
              <a:rect b="b" l="l" r="r" t="t"/>
              <a:pathLst>
                <a:path extrusionOk="0" h="568" w="5881">
                  <a:moveTo>
                    <a:pt x="2923" y="0"/>
                  </a:moveTo>
                  <a:lnTo>
                    <a:pt x="1719" y="172"/>
                  </a:lnTo>
                  <a:lnTo>
                    <a:pt x="309" y="361"/>
                  </a:lnTo>
                  <a:lnTo>
                    <a:pt x="0" y="568"/>
                  </a:lnTo>
                  <a:lnTo>
                    <a:pt x="5880" y="568"/>
                  </a:lnTo>
                  <a:lnTo>
                    <a:pt x="5278" y="276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8993562" y="3262977"/>
              <a:ext cx="483687" cy="38516"/>
            </a:xfrm>
            <a:custGeom>
              <a:rect b="b" l="l" r="r" t="t"/>
              <a:pathLst>
                <a:path extrusionOk="0" h="534" w="6706">
                  <a:moveTo>
                    <a:pt x="997" y="0"/>
                  </a:moveTo>
                  <a:lnTo>
                    <a:pt x="0" y="533"/>
                  </a:lnTo>
                  <a:lnTo>
                    <a:pt x="6706" y="533"/>
                  </a:lnTo>
                  <a:lnTo>
                    <a:pt x="4900" y="27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6336024" y="3021133"/>
              <a:ext cx="2524" cy="8800"/>
            </a:xfrm>
            <a:custGeom>
              <a:rect b="b" l="l" r="r" t="t"/>
              <a:pathLst>
                <a:path extrusionOk="0" h="122" w="35">
                  <a:moveTo>
                    <a:pt x="35" y="1"/>
                  </a:moveTo>
                  <a:cubicBezTo>
                    <a:pt x="35" y="35"/>
                    <a:pt x="18" y="87"/>
                    <a:pt x="0" y="121"/>
                  </a:cubicBezTo>
                  <a:lnTo>
                    <a:pt x="18" y="70"/>
                  </a:lnTo>
                  <a:cubicBezTo>
                    <a:pt x="35" y="52"/>
                    <a:pt x="35" y="18"/>
                    <a:pt x="35" y="1"/>
                  </a:cubicBez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5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5" name="Google Shape;1315;p35"/>
          <p:cNvGrpSpPr/>
          <p:nvPr/>
        </p:nvGrpSpPr>
        <p:grpSpPr>
          <a:xfrm>
            <a:off x="8066362" y="3373013"/>
            <a:ext cx="1968089" cy="2381149"/>
            <a:chOff x="3353725" y="1945400"/>
            <a:chExt cx="835600" cy="1010975"/>
          </a:xfrm>
        </p:grpSpPr>
        <p:sp>
          <p:nvSpPr>
            <p:cNvPr id="1316" name="Google Shape;1316;p35"/>
            <p:cNvSpPr/>
            <p:nvPr/>
          </p:nvSpPr>
          <p:spPr>
            <a:xfrm>
              <a:off x="3353725" y="194540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0" y="20288"/>
                  </a:moveTo>
                  <a:lnTo>
                    <a:pt x="2063" y="18878"/>
                  </a:lnTo>
                  <a:lnTo>
                    <a:pt x="4505" y="18878"/>
                  </a:lnTo>
                  <a:lnTo>
                    <a:pt x="6293" y="17658"/>
                  </a:lnTo>
                  <a:lnTo>
                    <a:pt x="7720" y="16712"/>
                  </a:lnTo>
                  <a:lnTo>
                    <a:pt x="8614" y="12053"/>
                  </a:lnTo>
                  <a:lnTo>
                    <a:pt x="10814" y="9749"/>
                  </a:lnTo>
                  <a:lnTo>
                    <a:pt x="11433" y="3112"/>
                  </a:lnTo>
                  <a:lnTo>
                    <a:pt x="13204" y="997"/>
                  </a:lnTo>
                  <a:lnTo>
                    <a:pt x="17313" y="0"/>
                  </a:lnTo>
                  <a:lnTo>
                    <a:pt x="21423" y="2442"/>
                  </a:lnTo>
                  <a:lnTo>
                    <a:pt x="20425" y="7342"/>
                  </a:lnTo>
                  <a:lnTo>
                    <a:pt x="22265" y="8339"/>
                  </a:lnTo>
                  <a:lnTo>
                    <a:pt x="24431" y="13755"/>
                  </a:lnTo>
                  <a:lnTo>
                    <a:pt x="27440" y="15440"/>
                  </a:lnTo>
                  <a:lnTo>
                    <a:pt x="28713" y="18620"/>
                  </a:lnTo>
                  <a:lnTo>
                    <a:pt x="31395" y="18448"/>
                  </a:lnTo>
                  <a:lnTo>
                    <a:pt x="33423" y="20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5"/>
            <p:cNvSpPr/>
            <p:nvPr/>
          </p:nvSpPr>
          <p:spPr>
            <a:xfrm>
              <a:off x="3546700" y="2246700"/>
              <a:ext cx="153050" cy="205925"/>
            </a:xfrm>
            <a:custGeom>
              <a:rect b="b" l="l" r="r" t="t"/>
              <a:pathLst>
                <a:path extrusionOk="0" h="8237" w="6122">
                  <a:moveTo>
                    <a:pt x="1" y="4660"/>
                  </a:moveTo>
                  <a:lnTo>
                    <a:pt x="6121" y="8236"/>
                  </a:lnTo>
                  <a:lnTo>
                    <a:pt x="5434" y="1548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5"/>
            <p:cNvSpPr/>
            <p:nvPr/>
          </p:nvSpPr>
          <p:spPr>
            <a:xfrm>
              <a:off x="3682525" y="2241125"/>
              <a:ext cx="235150" cy="211500"/>
            </a:xfrm>
            <a:custGeom>
              <a:rect b="b" l="l" r="r" t="t"/>
              <a:pathLst>
                <a:path extrusionOk="0" h="8460" w="9406">
                  <a:moveTo>
                    <a:pt x="1" y="1771"/>
                  </a:moveTo>
                  <a:lnTo>
                    <a:pt x="5795" y="0"/>
                  </a:lnTo>
                  <a:lnTo>
                    <a:pt x="9405" y="4625"/>
                  </a:lnTo>
                  <a:lnTo>
                    <a:pt x="688" y="84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5"/>
            <p:cNvSpPr/>
            <p:nvPr/>
          </p:nvSpPr>
          <p:spPr>
            <a:xfrm>
              <a:off x="3827375" y="2128925"/>
              <a:ext cx="137150" cy="227825"/>
            </a:xfrm>
            <a:custGeom>
              <a:rect b="b" l="l" r="r" t="t"/>
              <a:pathLst>
                <a:path extrusionOk="0" h="9113" w="5486">
                  <a:moveTo>
                    <a:pt x="1479" y="1"/>
                  </a:moveTo>
                  <a:lnTo>
                    <a:pt x="1" y="4488"/>
                  </a:lnTo>
                  <a:lnTo>
                    <a:pt x="3611" y="9113"/>
                  </a:lnTo>
                  <a:lnTo>
                    <a:pt x="5485" y="6414"/>
                  </a:lnTo>
                  <a:lnTo>
                    <a:pt x="946" y="39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5"/>
            <p:cNvSpPr/>
            <p:nvPr/>
          </p:nvSpPr>
          <p:spPr>
            <a:xfrm>
              <a:off x="3767200" y="2349850"/>
              <a:ext cx="304350" cy="102775"/>
            </a:xfrm>
            <a:custGeom>
              <a:rect b="b" l="l" r="r" t="t"/>
              <a:pathLst>
                <a:path extrusionOk="0" h="4111" w="12174">
                  <a:moveTo>
                    <a:pt x="12174" y="2442"/>
                  </a:moveTo>
                  <a:lnTo>
                    <a:pt x="8855" y="1"/>
                  </a:lnTo>
                  <a:lnTo>
                    <a:pt x="7686" y="2442"/>
                  </a:lnTo>
                  <a:lnTo>
                    <a:pt x="1" y="4110"/>
                  </a:lnTo>
                  <a:lnTo>
                    <a:pt x="11279" y="41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5"/>
            <p:cNvSpPr/>
            <p:nvPr/>
          </p:nvSpPr>
          <p:spPr>
            <a:xfrm>
              <a:off x="3964500" y="2289250"/>
              <a:ext cx="107050" cy="121675"/>
            </a:xfrm>
            <a:custGeom>
              <a:rect b="b" l="l" r="r" t="t"/>
              <a:pathLst>
                <a:path extrusionOk="0" h="4867" w="4282">
                  <a:moveTo>
                    <a:pt x="963" y="2425"/>
                  </a:moveTo>
                  <a:lnTo>
                    <a:pt x="0" y="1"/>
                  </a:lnTo>
                  <a:lnTo>
                    <a:pt x="3009" y="1686"/>
                  </a:lnTo>
                  <a:lnTo>
                    <a:pt x="4282" y="48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5"/>
            <p:cNvSpPr/>
            <p:nvPr/>
          </p:nvSpPr>
          <p:spPr>
            <a:xfrm>
              <a:off x="3699725" y="2289250"/>
              <a:ext cx="288875" cy="163375"/>
            </a:xfrm>
            <a:custGeom>
              <a:rect b="b" l="l" r="r" t="t"/>
              <a:pathLst>
                <a:path extrusionOk="0" h="6535" w="11555">
                  <a:moveTo>
                    <a:pt x="10591" y="1"/>
                  </a:moveTo>
                  <a:lnTo>
                    <a:pt x="10849" y="2425"/>
                  </a:lnTo>
                  <a:lnTo>
                    <a:pt x="9749" y="4402"/>
                  </a:lnTo>
                  <a:lnTo>
                    <a:pt x="0" y="6534"/>
                  </a:lnTo>
                  <a:lnTo>
                    <a:pt x="2700" y="6534"/>
                  </a:lnTo>
                  <a:lnTo>
                    <a:pt x="10385" y="4866"/>
                  </a:lnTo>
                  <a:lnTo>
                    <a:pt x="11554" y="2425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5"/>
            <p:cNvSpPr/>
            <p:nvPr/>
          </p:nvSpPr>
          <p:spPr>
            <a:xfrm>
              <a:off x="3639550" y="1970325"/>
              <a:ext cx="154325" cy="201175"/>
            </a:xfrm>
            <a:custGeom>
              <a:rect b="b" l="l" r="r" t="t"/>
              <a:pathLst>
                <a:path extrusionOk="0" h="8047" w="6173">
                  <a:moveTo>
                    <a:pt x="0" y="2115"/>
                  </a:moveTo>
                  <a:lnTo>
                    <a:pt x="6173" y="8047"/>
                  </a:lnTo>
                  <a:lnTo>
                    <a:pt x="5691" y="507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5"/>
            <p:cNvSpPr/>
            <p:nvPr/>
          </p:nvSpPr>
          <p:spPr>
            <a:xfrm>
              <a:off x="3786550" y="1945400"/>
              <a:ext cx="102750" cy="97575"/>
            </a:xfrm>
            <a:custGeom>
              <a:rect b="b" l="l" r="r" t="t"/>
              <a:pathLst>
                <a:path extrusionOk="0" h="3903" w="4110">
                  <a:moveTo>
                    <a:pt x="0" y="0"/>
                  </a:moveTo>
                  <a:lnTo>
                    <a:pt x="740" y="3903"/>
                  </a:lnTo>
                  <a:lnTo>
                    <a:pt x="4110" y="24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5"/>
            <p:cNvSpPr/>
            <p:nvPr/>
          </p:nvSpPr>
          <p:spPr>
            <a:xfrm>
              <a:off x="3569050" y="2189100"/>
              <a:ext cx="113500" cy="96300"/>
            </a:xfrm>
            <a:custGeom>
              <a:rect b="b" l="l" r="r" t="t"/>
              <a:pathLst>
                <a:path extrusionOk="0" h="3852" w="4540">
                  <a:moveTo>
                    <a:pt x="2201" y="1"/>
                  </a:moveTo>
                  <a:lnTo>
                    <a:pt x="4540" y="3852"/>
                  </a:lnTo>
                  <a:lnTo>
                    <a:pt x="1" y="23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5"/>
            <p:cNvSpPr/>
            <p:nvPr/>
          </p:nvSpPr>
          <p:spPr>
            <a:xfrm>
              <a:off x="3682525" y="2128925"/>
              <a:ext cx="181850" cy="156475"/>
            </a:xfrm>
            <a:custGeom>
              <a:rect b="b" l="l" r="r" t="t"/>
              <a:pathLst>
                <a:path extrusionOk="0" h="6259" w="7274">
                  <a:moveTo>
                    <a:pt x="1" y="6259"/>
                  </a:moveTo>
                  <a:lnTo>
                    <a:pt x="1067" y="2287"/>
                  </a:lnTo>
                  <a:lnTo>
                    <a:pt x="4454" y="1703"/>
                  </a:lnTo>
                  <a:lnTo>
                    <a:pt x="7273" y="1"/>
                  </a:lnTo>
                  <a:lnTo>
                    <a:pt x="5795" y="44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5"/>
            <p:cNvSpPr/>
            <p:nvPr/>
          </p:nvSpPr>
          <p:spPr>
            <a:xfrm>
              <a:off x="3682525" y="2241125"/>
              <a:ext cx="144875" cy="211500"/>
            </a:xfrm>
            <a:custGeom>
              <a:rect b="b" l="l" r="r" t="t"/>
              <a:pathLst>
                <a:path extrusionOk="0" h="8460" w="5795">
                  <a:moveTo>
                    <a:pt x="688" y="8459"/>
                  </a:moveTo>
                  <a:lnTo>
                    <a:pt x="1479" y="2304"/>
                  </a:lnTo>
                  <a:lnTo>
                    <a:pt x="5795" y="0"/>
                  </a:lnTo>
                  <a:lnTo>
                    <a:pt x="1" y="17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5"/>
            <p:cNvSpPr/>
            <p:nvPr/>
          </p:nvSpPr>
          <p:spPr>
            <a:xfrm>
              <a:off x="3466325" y="2363175"/>
              <a:ext cx="233425" cy="89450"/>
            </a:xfrm>
            <a:custGeom>
              <a:rect b="b" l="l" r="r" t="t"/>
              <a:pathLst>
                <a:path extrusionOk="0" h="3578" w="9337">
                  <a:moveTo>
                    <a:pt x="9336" y="3577"/>
                  </a:moveTo>
                  <a:lnTo>
                    <a:pt x="3216" y="1"/>
                  </a:lnTo>
                  <a:lnTo>
                    <a:pt x="1" y="2167"/>
                  </a:lnTo>
                  <a:lnTo>
                    <a:pt x="2923" y="9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5"/>
            <p:cNvSpPr/>
            <p:nvPr/>
          </p:nvSpPr>
          <p:spPr>
            <a:xfrm>
              <a:off x="3353725" y="2417350"/>
              <a:ext cx="176675" cy="35275"/>
            </a:xfrm>
            <a:custGeom>
              <a:rect b="b" l="l" r="r" t="t"/>
              <a:pathLst>
                <a:path extrusionOk="0" h="1411" w="7067">
                  <a:moveTo>
                    <a:pt x="2063" y="0"/>
                  </a:moveTo>
                  <a:lnTo>
                    <a:pt x="7066" y="1410"/>
                  </a:lnTo>
                  <a:lnTo>
                    <a:pt x="0" y="141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5"/>
            <p:cNvSpPr/>
            <p:nvPr/>
          </p:nvSpPr>
          <p:spPr>
            <a:xfrm>
              <a:off x="4049175" y="2410900"/>
              <a:ext cx="140150" cy="41725"/>
            </a:xfrm>
            <a:custGeom>
              <a:rect b="b" l="l" r="r" t="t"/>
              <a:pathLst>
                <a:path extrusionOk="0" h="1669" w="5606">
                  <a:moveTo>
                    <a:pt x="895" y="0"/>
                  </a:moveTo>
                  <a:lnTo>
                    <a:pt x="2837" y="1066"/>
                  </a:lnTo>
                  <a:lnTo>
                    <a:pt x="5605" y="1668"/>
                  </a:lnTo>
                  <a:lnTo>
                    <a:pt x="0" y="16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5"/>
            <p:cNvSpPr/>
            <p:nvPr/>
          </p:nvSpPr>
          <p:spPr>
            <a:xfrm>
              <a:off x="3490400" y="2428950"/>
              <a:ext cx="124675" cy="23675"/>
            </a:xfrm>
            <a:custGeom>
              <a:rect b="b" l="l" r="r" t="t"/>
              <a:pathLst>
                <a:path extrusionOk="0" h="947" w="4987">
                  <a:moveTo>
                    <a:pt x="4986" y="946"/>
                  </a:moveTo>
                  <a:lnTo>
                    <a:pt x="4075" y="361"/>
                  </a:lnTo>
                  <a:lnTo>
                    <a:pt x="2958" y="447"/>
                  </a:lnTo>
                  <a:lnTo>
                    <a:pt x="1599" y="0"/>
                  </a:lnTo>
                  <a:lnTo>
                    <a:pt x="533" y="379"/>
                  </a:lnTo>
                  <a:lnTo>
                    <a:pt x="0" y="9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5"/>
            <p:cNvSpPr/>
            <p:nvPr/>
          </p:nvSpPr>
          <p:spPr>
            <a:xfrm>
              <a:off x="3898725" y="2434525"/>
              <a:ext cx="196900" cy="18100"/>
            </a:xfrm>
            <a:custGeom>
              <a:rect b="b" l="l" r="r" t="t"/>
              <a:pathLst>
                <a:path extrusionOk="0" h="724" w="7876">
                  <a:moveTo>
                    <a:pt x="1" y="723"/>
                  </a:moveTo>
                  <a:lnTo>
                    <a:pt x="757" y="190"/>
                  </a:lnTo>
                  <a:lnTo>
                    <a:pt x="2477" y="1"/>
                  </a:lnTo>
                  <a:lnTo>
                    <a:pt x="3457" y="362"/>
                  </a:lnTo>
                  <a:lnTo>
                    <a:pt x="4058" y="1"/>
                  </a:lnTo>
                  <a:lnTo>
                    <a:pt x="4884" y="156"/>
                  </a:lnTo>
                  <a:lnTo>
                    <a:pt x="5365" y="517"/>
                  </a:lnTo>
                  <a:lnTo>
                    <a:pt x="6018" y="293"/>
                  </a:lnTo>
                  <a:lnTo>
                    <a:pt x="7875" y="7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5"/>
            <p:cNvSpPr/>
            <p:nvPr/>
          </p:nvSpPr>
          <p:spPr>
            <a:xfrm>
              <a:off x="3353725" y="244915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27939" y="1"/>
                  </a:moveTo>
                  <a:lnTo>
                    <a:pt x="26340" y="1"/>
                  </a:lnTo>
                  <a:lnTo>
                    <a:pt x="22953" y="1"/>
                  </a:lnTo>
                  <a:lnTo>
                    <a:pt x="19583" y="1"/>
                  </a:lnTo>
                  <a:lnTo>
                    <a:pt x="16866" y="1"/>
                  </a:lnTo>
                  <a:lnTo>
                    <a:pt x="11605" y="1"/>
                  </a:lnTo>
                  <a:lnTo>
                    <a:pt x="5588" y="1"/>
                  </a:lnTo>
                  <a:lnTo>
                    <a:pt x="3748" y="1"/>
                  </a:lnTo>
                  <a:lnTo>
                    <a:pt x="0" y="1"/>
                  </a:lnTo>
                  <a:lnTo>
                    <a:pt x="2012" y="1840"/>
                  </a:lnTo>
                  <a:lnTo>
                    <a:pt x="4694" y="1668"/>
                  </a:lnTo>
                  <a:lnTo>
                    <a:pt x="5966" y="4849"/>
                  </a:lnTo>
                  <a:lnTo>
                    <a:pt x="8992" y="6534"/>
                  </a:lnTo>
                  <a:lnTo>
                    <a:pt x="11158" y="11950"/>
                  </a:lnTo>
                  <a:lnTo>
                    <a:pt x="12981" y="12947"/>
                  </a:lnTo>
                  <a:lnTo>
                    <a:pt x="12001" y="17847"/>
                  </a:lnTo>
                  <a:lnTo>
                    <a:pt x="16093" y="20288"/>
                  </a:lnTo>
                  <a:lnTo>
                    <a:pt x="20219" y="19291"/>
                  </a:lnTo>
                  <a:lnTo>
                    <a:pt x="21973" y="17176"/>
                  </a:lnTo>
                  <a:lnTo>
                    <a:pt x="22592" y="10540"/>
                  </a:lnTo>
                  <a:lnTo>
                    <a:pt x="24810" y="8236"/>
                  </a:lnTo>
                  <a:lnTo>
                    <a:pt x="25704" y="3577"/>
                  </a:lnTo>
                  <a:lnTo>
                    <a:pt x="27114" y="2631"/>
                  </a:lnTo>
                  <a:lnTo>
                    <a:pt x="28902" y="1410"/>
                  </a:lnTo>
                  <a:lnTo>
                    <a:pt x="31343" y="1410"/>
                  </a:lnTo>
                  <a:lnTo>
                    <a:pt x="33423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4" name="Google Shape;1334;p35"/>
          <p:cNvGrpSpPr/>
          <p:nvPr/>
        </p:nvGrpSpPr>
        <p:grpSpPr>
          <a:xfrm>
            <a:off x="-4254255" y="3207427"/>
            <a:ext cx="5098569" cy="2727209"/>
            <a:chOff x="3090225" y="3044025"/>
            <a:chExt cx="986050" cy="527425"/>
          </a:xfrm>
        </p:grpSpPr>
        <p:sp>
          <p:nvSpPr>
            <p:cNvPr id="1335" name="Google Shape;1335;p35"/>
            <p:cNvSpPr/>
            <p:nvPr/>
          </p:nvSpPr>
          <p:spPr>
            <a:xfrm>
              <a:off x="3090225" y="3307950"/>
              <a:ext cx="986050" cy="263500"/>
            </a:xfrm>
            <a:custGeom>
              <a:rect b="b" l="l" r="r" t="t"/>
              <a:pathLst>
                <a:path extrusionOk="0" h="10540" w="39442">
                  <a:moveTo>
                    <a:pt x="36828" y="0"/>
                  </a:moveTo>
                  <a:lnTo>
                    <a:pt x="34318" y="0"/>
                  </a:lnTo>
                  <a:lnTo>
                    <a:pt x="29229" y="0"/>
                  </a:lnTo>
                  <a:lnTo>
                    <a:pt x="24071" y="0"/>
                  </a:lnTo>
                  <a:lnTo>
                    <a:pt x="19188" y="0"/>
                  </a:lnTo>
                  <a:lnTo>
                    <a:pt x="16816" y="0"/>
                  </a:lnTo>
                  <a:lnTo>
                    <a:pt x="11709" y="0"/>
                  </a:lnTo>
                  <a:lnTo>
                    <a:pt x="7015" y="0"/>
                  </a:lnTo>
                  <a:lnTo>
                    <a:pt x="4505" y="0"/>
                  </a:lnTo>
                  <a:lnTo>
                    <a:pt x="1" y="0"/>
                  </a:lnTo>
                  <a:lnTo>
                    <a:pt x="929" y="654"/>
                  </a:lnTo>
                  <a:lnTo>
                    <a:pt x="2373" y="1256"/>
                  </a:lnTo>
                  <a:lnTo>
                    <a:pt x="4505" y="516"/>
                  </a:lnTo>
                  <a:lnTo>
                    <a:pt x="7015" y="3061"/>
                  </a:lnTo>
                  <a:lnTo>
                    <a:pt x="9182" y="3766"/>
                  </a:lnTo>
                  <a:lnTo>
                    <a:pt x="13119" y="3319"/>
                  </a:lnTo>
                  <a:lnTo>
                    <a:pt x="15371" y="4900"/>
                  </a:lnTo>
                  <a:lnTo>
                    <a:pt x="18380" y="9216"/>
                  </a:lnTo>
                  <a:lnTo>
                    <a:pt x="22885" y="10540"/>
                  </a:lnTo>
                  <a:lnTo>
                    <a:pt x="23658" y="6964"/>
                  </a:lnTo>
                  <a:lnTo>
                    <a:pt x="27235" y="6104"/>
                  </a:lnTo>
                  <a:lnTo>
                    <a:pt x="29263" y="4178"/>
                  </a:lnTo>
                  <a:lnTo>
                    <a:pt x="32014" y="4178"/>
                  </a:lnTo>
                  <a:lnTo>
                    <a:pt x="34524" y="1341"/>
                  </a:lnTo>
                  <a:lnTo>
                    <a:pt x="36536" y="1926"/>
                  </a:lnTo>
                  <a:lnTo>
                    <a:pt x="39442" y="0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5"/>
            <p:cNvSpPr/>
            <p:nvPr/>
          </p:nvSpPr>
          <p:spPr>
            <a:xfrm>
              <a:off x="3090225" y="3044025"/>
              <a:ext cx="986050" cy="263950"/>
            </a:xfrm>
            <a:custGeom>
              <a:rect b="b" l="l" r="r" t="t"/>
              <a:pathLst>
                <a:path extrusionOk="0" h="10558" w="39442">
                  <a:moveTo>
                    <a:pt x="38496" y="9887"/>
                  </a:moveTo>
                  <a:lnTo>
                    <a:pt x="37052" y="9302"/>
                  </a:lnTo>
                  <a:lnTo>
                    <a:pt x="34920" y="10024"/>
                  </a:lnTo>
                  <a:lnTo>
                    <a:pt x="32410" y="7480"/>
                  </a:lnTo>
                  <a:lnTo>
                    <a:pt x="30243" y="6775"/>
                  </a:lnTo>
                  <a:lnTo>
                    <a:pt x="26306" y="7222"/>
                  </a:lnTo>
                  <a:lnTo>
                    <a:pt x="24054" y="5657"/>
                  </a:lnTo>
                  <a:lnTo>
                    <a:pt x="21045" y="1325"/>
                  </a:lnTo>
                  <a:lnTo>
                    <a:pt x="16540" y="1"/>
                  </a:lnTo>
                  <a:lnTo>
                    <a:pt x="15767" y="3577"/>
                  </a:lnTo>
                  <a:lnTo>
                    <a:pt x="12191" y="4437"/>
                  </a:lnTo>
                  <a:lnTo>
                    <a:pt x="10162" y="6379"/>
                  </a:lnTo>
                  <a:lnTo>
                    <a:pt x="7411" y="6379"/>
                  </a:lnTo>
                  <a:lnTo>
                    <a:pt x="4901" y="9199"/>
                  </a:lnTo>
                  <a:lnTo>
                    <a:pt x="2889" y="8615"/>
                  </a:lnTo>
                  <a:lnTo>
                    <a:pt x="1" y="10557"/>
                  </a:lnTo>
                  <a:lnTo>
                    <a:pt x="22610" y="10557"/>
                  </a:lnTo>
                  <a:lnTo>
                    <a:pt x="32410" y="10557"/>
                  </a:lnTo>
                  <a:lnTo>
                    <a:pt x="39442" y="105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5"/>
            <p:cNvSpPr/>
            <p:nvPr/>
          </p:nvSpPr>
          <p:spPr>
            <a:xfrm>
              <a:off x="3212725" y="3203500"/>
              <a:ext cx="132425" cy="104475"/>
            </a:xfrm>
            <a:custGeom>
              <a:rect b="b" l="l" r="r" t="t"/>
              <a:pathLst>
                <a:path extrusionOk="0" h="4179" w="5297">
                  <a:moveTo>
                    <a:pt x="1" y="2820"/>
                  </a:moveTo>
                  <a:lnTo>
                    <a:pt x="2511" y="0"/>
                  </a:lnTo>
                  <a:lnTo>
                    <a:pt x="5296" y="4178"/>
                  </a:lnTo>
                  <a:lnTo>
                    <a:pt x="224" y="41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5"/>
            <p:cNvSpPr/>
            <p:nvPr/>
          </p:nvSpPr>
          <p:spPr>
            <a:xfrm>
              <a:off x="3155125" y="3274000"/>
              <a:ext cx="63225" cy="33975"/>
            </a:xfrm>
            <a:custGeom>
              <a:rect b="b" l="l" r="r" t="t"/>
              <a:pathLst>
                <a:path extrusionOk="0" h="1359" w="2529">
                  <a:moveTo>
                    <a:pt x="2305" y="0"/>
                  </a:moveTo>
                  <a:lnTo>
                    <a:pt x="413" y="361"/>
                  </a:lnTo>
                  <a:lnTo>
                    <a:pt x="1" y="1358"/>
                  </a:lnTo>
                  <a:lnTo>
                    <a:pt x="2528" y="1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5"/>
            <p:cNvSpPr/>
            <p:nvPr/>
          </p:nvSpPr>
          <p:spPr>
            <a:xfrm>
              <a:off x="3090225" y="3283025"/>
              <a:ext cx="75250" cy="24950"/>
            </a:xfrm>
            <a:custGeom>
              <a:rect b="b" l="l" r="r" t="t"/>
              <a:pathLst>
                <a:path extrusionOk="0" h="998" w="3010">
                  <a:moveTo>
                    <a:pt x="3009" y="0"/>
                  </a:moveTo>
                  <a:lnTo>
                    <a:pt x="1" y="997"/>
                  </a:lnTo>
                  <a:lnTo>
                    <a:pt x="2597" y="9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5"/>
            <p:cNvSpPr/>
            <p:nvPr/>
          </p:nvSpPr>
          <p:spPr>
            <a:xfrm>
              <a:off x="3275475" y="3203500"/>
              <a:ext cx="72250" cy="104475"/>
            </a:xfrm>
            <a:custGeom>
              <a:rect b="b" l="l" r="r" t="t"/>
              <a:pathLst>
                <a:path extrusionOk="0" h="4179" w="2890">
                  <a:moveTo>
                    <a:pt x="2786" y="4178"/>
                  </a:moveTo>
                  <a:lnTo>
                    <a:pt x="2270" y="379"/>
                  </a:lnTo>
                  <a:lnTo>
                    <a:pt x="2889" y="1393"/>
                  </a:lnTo>
                  <a:lnTo>
                    <a:pt x="275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5"/>
            <p:cNvSpPr/>
            <p:nvPr/>
          </p:nvSpPr>
          <p:spPr>
            <a:xfrm>
              <a:off x="3345125" y="3248200"/>
              <a:ext cx="128975" cy="59775"/>
            </a:xfrm>
            <a:custGeom>
              <a:rect b="b" l="l" r="r" t="t"/>
              <a:pathLst>
                <a:path extrusionOk="0" h="2391" w="5159">
                  <a:moveTo>
                    <a:pt x="0" y="2390"/>
                  </a:moveTo>
                  <a:lnTo>
                    <a:pt x="1599" y="1"/>
                  </a:lnTo>
                  <a:lnTo>
                    <a:pt x="4556" y="1531"/>
                  </a:lnTo>
                  <a:lnTo>
                    <a:pt x="5158" y="2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5"/>
            <p:cNvSpPr/>
            <p:nvPr/>
          </p:nvSpPr>
          <p:spPr>
            <a:xfrm>
              <a:off x="3385100" y="3219825"/>
              <a:ext cx="136275" cy="66650"/>
            </a:xfrm>
            <a:custGeom>
              <a:rect b="b" l="l" r="r" t="t"/>
              <a:pathLst>
                <a:path extrusionOk="0" h="2666" w="5451">
                  <a:moveTo>
                    <a:pt x="0" y="1136"/>
                  </a:moveTo>
                  <a:lnTo>
                    <a:pt x="5450" y="1"/>
                  </a:lnTo>
                  <a:lnTo>
                    <a:pt x="2957" y="26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5"/>
            <p:cNvSpPr/>
            <p:nvPr/>
          </p:nvSpPr>
          <p:spPr>
            <a:xfrm>
              <a:off x="3459025" y="3219825"/>
              <a:ext cx="137125" cy="88150"/>
            </a:xfrm>
            <a:custGeom>
              <a:rect b="b" l="l" r="r" t="t"/>
              <a:pathLst>
                <a:path extrusionOk="0" h="3526" w="5485">
                  <a:moveTo>
                    <a:pt x="602" y="3525"/>
                  </a:moveTo>
                  <a:lnTo>
                    <a:pt x="5485" y="3525"/>
                  </a:lnTo>
                  <a:lnTo>
                    <a:pt x="2493" y="1"/>
                  </a:lnTo>
                  <a:lnTo>
                    <a:pt x="0" y="26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5"/>
            <p:cNvSpPr/>
            <p:nvPr/>
          </p:nvSpPr>
          <p:spPr>
            <a:xfrm>
              <a:off x="3464175" y="3133450"/>
              <a:ext cx="57200" cy="86400"/>
            </a:xfrm>
            <a:custGeom>
              <a:rect b="b" l="l" r="r" t="t"/>
              <a:pathLst>
                <a:path extrusionOk="0" h="3456" w="2288">
                  <a:moveTo>
                    <a:pt x="2287" y="3456"/>
                  </a:moveTo>
                  <a:lnTo>
                    <a:pt x="1" y="1702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5"/>
            <p:cNvSpPr/>
            <p:nvPr/>
          </p:nvSpPr>
          <p:spPr>
            <a:xfrm>
              <a:off x="3385100" y="3176000"/>
              <a:ext cx="136275" cy="72225"/>
            </a:xfrm>
            <a:custGeom>
              <a:rect b="b" l="l" r="r" t="t"/>
              <a:pathLst>
                <a:path extrusionOk="0" h="2889" w="5451">
                  <a:moveTo>
                    <a:pt x="3164" y="0"/>
                  </a:moveTo>
                  <a:lnTo>
                    <a:pt x="310" y="1754"/>
                  </a:lnTo>
                  <a:lnTo>
                    <a:pt x="0" y="2889"/>
                  </a:lnTo>
                  <a:lnTo>
                    <a:pt x="5450" y="17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5"/>
            <p:cNvSpPr/>
            <p:nvPr/>
          </p:nvSpPr>
          <p:spPr>
            <a:xfrm>
              <a:off x="3344250" y="3133450"/>
              <a:ext cx="140150" cy="70075"/>
            </a:xfrm>
            <a:custGeom>
              <a:rect b="b" l="l" r="r" t="t"/>
              <a:pathLst>
                <a:path extrusionOk="0" h="2803" w="5606">
                  <a:moveTo>
                    <a:pt x="1" y="2802"/>
                  </a:moveTo>
                  <a:lnTo>
                    <a:pt x="2270" y="1221"/>
                  </a:lnTo>
                  <a:lnTo>
                    <a:pt x="4798" y="860"/>
                  </a:lnTo>
                  <a:lnTo>
                    <a:pt x="4798" y="1702"/>
                  </a:lnTo>
                  <a:lnTo>
                    <a:pt x="5606" y="0"/>
                  </a:lnTo>
                  <a:lnTo>
                    <a:pt x="2030" y="8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5"/>
            <p:cNvSpPr/>
            <p:nvPr/>
          </p:nvSpPr>
          <p:spPr>
            <a:xfrm>
              <a:off x="3344250" y="3203500"/>
              <a:ext cx="48600" cy="44725"/>
            </a:xfrm>
            <a:custGeom>
              <a:rect b="b" l="l" r="r" t="t"/>
              <a:pathLst>
                <a:path extrusionOk="0" h="1789" w="1944">
                  <a:moveTo>
                    <a:pt x="1944" y="654"/>
                  </a:moveTo>
                  <a:lnTo>
                    <a:pt x="1" y="0"/>
                  </a:lnTo>
                  <a:lnTo>
                    <a:pt x="138" y="1393"/>
                  </a:lnTo>
                  <a:lnTo>
                    <a:pt x="1634" y="17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5"/>
            <p:cNvSpPr/>
            <p:nvPr/>
          </p:nvSpPr>
          <p:spPr>
            <a:xfrm>
              <a:off x="3521350" y="3219825"/>
              <a:ext cx="153475" cy="88150"/>
            </a:xfrm>
            <a:custGeom>
              <a:rect b="b" l="l" r="r" t="t"/>
              <a:pathLst>
                <a:path extrusionOk="0" h="3526" w="6139">
                  <a:moveTo>
                    <a:pt x="0" y="1"/>
                  </a:moveTo>
                  <a:lnTo>
                    <a:pt x="6138" y="2494"/>
                  </a:lnTo>
                  <a:lnTo>
                    <a:pt x="2992" y="35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5"/>
            <p:cNvSpPr/>
            <p:nvPr/>
          </p:nvSpPr>
          <p:spPr>
            <a:xfrm>
              <a:off x="3596125" y="3248200"/>
              <a:ext cx="187000" cy="59775"/>
            </a:xfrm>
            <a:custGeom>
              <a:rect b="b" l="l" r="r" t="t"/>
              <a:pathLst>
                <a:path extrusionOk="0" h="2391" w="7480">
                  <a:moveTo>
                    <a:pt x="3147" y="1359"/>
                  </a:moveTo>
                  <a:lnTo>
                    <a:pt x="5073" y="1"/>
                  </a:lnTo>
                  <a:lnTo>
                    <a:pt x="7480" y="2390"/>
                  </a:lnTo>
                  <a:lnTo>
                    <a:pt x="1" y="2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5"/>
            <p:cNvSpPr/>
            <p:nvPr/>
          </p:nvSpPr>
          <p:spPr>
            <a:xfrm>
              <a:off x="3521350" y="3188025"/>
              <a:ext cx="201600" cy="94150"/>
            </a:xfrm>
            <a:custGeom>
              <a:rect b="b" l="l" r="r" t="t"/>
              <a:pathLst>
                <a:path extrusionOk="0" h="3766" w="8064">
                  <a:moveTo>
                    <a:pt x="0" y="1273"/>
                  </a:moveTo>
                  <a:lnTo>
                    <a:pt x="5365" y="1"/>
                  </a:lnTo>
                  <a:lnTo>
                    <a:pt x="8064" y="2408"/>
                  </a:lnTo>
                  <a:lnTo>
                    <a:pt x="6138" y="37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5"/>
            <p:cNvSpPr/>
            <p:nvPr/>
          </p:nvSpPr>
          <p:spPr>
            <a:xfrm>
              <a:off x="3484375" y="3044025"/>
              <a:ext cx="207200" cy="141450"/>
            </a:xfrm>
            <a:custGeom>
              <a:rect b="b" l="l" r="r" t="t"/>
              <a:pathLst>
                <a:path extrusionOk="0" h="5658" w="8288">
                  <a:moveTo>
                    <a:pt x="1" y="3577"/>
                  </a:moveTo>
                  <a:lnTo>
                    <a:pt x="1187" y="1136"/>
                  </a:lnTo>
                  <a:lnTo>
                    <a:pt x="1479" y="5314"/>
                  </a:lnTo>
                  <a:lnTo>
                    <a:pt x="4144" y="3715"/>
                  </a:lnTo>
                  <a:lnTo>
                    <a:pt x="4952" y="1823"/>
                  </a:lnTo>
                  <a:lnTo>
                    <a:pt x="8288" y="5657"/>
                  </a:lnTo>
                  <a:lnTo>
                    <a:pt x="5279" y="132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5"/>
            <p:cNvSpPr/>
            <p:nvPr/>
          </p:nvSpPr>
          <p:spPr>
            <a:xfrm>
              <a:off x="3521350" y="3181150"/>
              <a:ext cx="134125" cy="38700"/>
            </a:xfrm>
            <a:custGeom>
              <a:rect b="b" l="l" r="r" t="t"/>
              <a:pathLst>
                <a:path extrusionOk="0" h="1548" w="5365">
                  <a:moveTo>
                    <a:pt x="0" y="1548"/>
                  </a:moveTo>
                  <a:lnTo>
                    <a:pt x="1943" y="0"/>
                  </a:lnTo>
                  <a:lnTo>
                    <a:pt x="5365" y="2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5"/>
            <p:cNvSpPr/>
            <p:nvPr/>
          </p:nvSpPr>
          <p:spPr>
            <a:xfrm>
              <a:off x="3655450" y="3188025"/>
              <a:ext cx="92450" cy="60200"/>
            </a:xfrm>
            <a:custGeom>
              <a:rect b="b" l="l" r="r" t="t"/>
              <a:pathLst>
                <a:path extrusionOk="0" h="2408" w="3698">
                  <a:moveTo>
                    <a:pt x="1" y="1"/>
                  </a:moveTo>
                  <a:lnTo>
                    <a:pt x="3697" y="1462"/>
                  </a:lnTo>
                  <a:lnTo>
                    <a:pt x="2700" y="24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5"/>
            <p:cNvSpPr/>
            <p:nvPr/>
          </p:nvSpPr>
          <p:spPr>
            <a:xfrm>
              <a:off x="3722925" y="3224550"/>
              <a:ext cx="128550" cy="83425"/>
            </a:xfrm>
            <a:custGeom>
              <a:rect b="b" l="l" r="r" t="t"/>
              <a:pathLst>
                <a:path extrusionOk="0" h="3337" w="5142">
                  <a:moveTo>
                    <a:pt x="998" y="1"/>
                  </a:moveTo>
                  <a:lnTo>
                    <a:pt x="5142" y="947"/>
                  </a:lnTo>
                  <a:lnTo>
                    <a:pt x="2408" y="3336"/>
                  </a:lnTo>
                  <a:lnTo>
                    <a:pt x="1" y="9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5"/>
            <p:cNvSpPr/>
            <p:nvPr/>
          </p:nvSpPr>
          <p:spPr>
            <a:xfrm>
              <a:off x="3783100" y="3248200"/>
              <a:ext cx="180125" cy="59775"/>
            </a:xfrm>
            <a:custGeom>
              <a:rect b="b" l="l" r="r" t="t"/>
              <a:pathLst>
                <a:path extrusionOk="0" h="2391" w="7205">
                  <a:moveTo>
                    <a:pt x="2735" y="1"/>
                  </a:moveTo>
                  <a:lnTo>
                    <a:pt x="7205" y="1857"/>
                  </a:lnTo>
                  <a:lnTo>
                    <a:pt x="7205" y="2390"/>
                  </a:lnTo>
                  <a:lnTo>
                    <a:pt x="1" y="2390"/>
                  </a:lnTo>
                  <a:close/>
                </a:path>
              </a:pathLst>
            </a:custGeom>
            <a:solidFill>
              <a:srgbClr val="45AB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5"/>
            <p:cNvSpPr/>
            <p:nvPr/>
          </p:nvSpPr>
          <p:spPr>
            <a:xfrm>
              <a:off x="3747875" y="3213375"/>
              <a:ext cx="215350" cy="81275"/>
            </a:xfrm>
            <a:custGeom>
              <a:rect b="b" l="l" r="r" t="t"/>
              <a:pathLst>
                <a:path extrusionOk="0" h="3251" w="8614">
                  <a:moveTo>
                    <a:pt x="0" y="448"/>
                  </a:moveTo>
                  <a:lnTo>
                    <a:pt x="3679" y="362"/>
                  </a:lnTo>
                  <a:lnTo>
                    <a:pt x="8614" y="3250"/>
                  </a:lnTo>
                  <a:lnTo>
                    <a:pt x="6104" y="706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5"/>
            <p:cNvSpPr/>
            <p:nvPr/>
          </p:nvSpPr>
          <p:spPr>
            <a:xfrm>
              <a:off x="3963200" y="3294625"/>
              <a:ext cx="113075" cy="13350"/>
            </a:xfrm>
            <a:custGeom>
              <a:rect b="b" l="l" r="r" t="t"/>
              <a:pathLst>
                <a:path extrusionOk="0" h="534" w="4523">
                  <a:moveTo>
                    <a:pt x="1" y="0"/>
                  </a:moveTo>
                  <a:lnTo>
                    <a:pt x="4523" y="533"/>
                  </a:lnTo>
                  <a:lnTo>
                    <a:pt x="1" y="5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5"/>
            <p:cNvSpPr/>
            <p:nvPr/>
          </p:nvSpPr>
          <p:spPr>
            <a:xfrm>
              <a:off x="3963200" y="3276575"/>
              <a:ext cx="89450" cy="18075"/>
            </a:xfrm>
            <a:custGeom>
              <a:rect b="b" l="l" r="r" t="t"/>
              <a:pathLst>
                <a:path extrusionOk="0" h="723" w="3578">
                  <a:moveTo>
                    <a:pt x="1" y="722"/>
                  </a:moveTo>
                  <a:lnTo>
                    <a:pt x="2030" y="327"/>
                  </a:lnTo>
                  <a:lnTo>
                    <a:pt x="3577" y="585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5"/>
            <p:cNvSpPr/>
            <p:nvPr/>
          </p:nvSpPr>
          <p:spPr>
            <a:xfrm>
              <a:off x="3132775" y="3259375"/>
              <a:ext cx="79975" cy="28825"/>
            </a:xfrm>
            <a:custGeom>
              <a:rect b="b" l="l" r="r" t="t"/>
              <a:pathLst>
                <a:path extrusionOk="0" h="1153" w="3199">
                  <a:moveTo>
                    <a:pt x="1187" y="1"/>
                  </a:moveTo>
                  <a:lnTo>
                    <a:pt x="1" y="1153"/>
                  </a:lnTo>
                  <a:lnTo>
                    <a:pt x="1961" y="413"/>
                  </a:lnTo>
                  <a:lnTo>
                    <a:pt x="3199" y="5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5055284" y="3774440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1583300" y="3774440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5055275" y="3466416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1583075" y="3466416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" name="Google Shape;38;p5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5"/>
          <p:cNvGrpSpPr/>
          <p:nvPr/>
        </p:nvGrpSpPr>
        <p:grpSpPr>
          <a:xfrm flipH="1">
            <a:off x="8430787" y="3373013"/>
            <a:ext cx="1968089" cy="2381149"/>
            <a:chOff x="3353725" y="1945400"/>
            <a:chExt cx="835600" cy="1010975"/>
          </a:xfrm>
        </p:grpSpPr>
        <p:sp>
          <p:nvSpPr>
            <p:cNvPr id="40" name="Google Shape;40;p5"/>
            <p:cNvSpPr/>
            <p:nvPr/>
          </p:nvSpPr>
          <p:spPr>
            <a:xfrm>
              <a:off x="3353725" y="194540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0" y="20288"/>
                  </a:moveTo>
                  <a:lnTo>
                    <a:pt x="2063" y="18878"/>
                  </a:lnTo>
                  <a:lnTo>
                    <a:pt x="4505" y="18878"/>
                  </a:lnTo>
                  <a:lnTo>
                    <a:pt x="6293" y="17658"/>
                  </a:lnTo>
                  <a:lnTo>
                    <a:pt x="7720" y="16712"/>
                  </a:lnTo>
                  <a:lnTo>
                    <a:pt x="8614" y="12053"/>
                  </a:lnTo>
                  <a:lnTo>
                    <a:pt x="10814" y="9749"/>
                  </a:lnTo>
                  <a:lnTo>
                    <a:pt x="11433" y="3112"/>
                  </a:lnTo>
                  <a:lnTo>
                    <a:pt x="13204" y="997"/>
                  </a:lnTo>
                  <a:lnTo>
                    <a:pt x="17313" y="0"/>
                  </a:lnTo>
                  <a:lnTo>
                    <a:pt x="21423" y="2442"/>
                  </a:lnTo>
                  <a:lnTo>
                    <a:pt x="20425" y="7342"/>
                  </a:lnTo>
                  <a:lnTo>
                    <a:pt x="22265" y="8339"/>
                  </a:lnTo>
                  <a:lnTo>
                    <a:pt x="24431" y="13755"/>
                  </a:lnTo>
                  <a:lnTo>
                    <a:pt x="27440" y="15440"/>
                  </a:lnTo>
                  <a:lnTo>
                    <a:pt x="28713" y="18620"/>
                  </a:lnTo>
                  <a:lnTo>
                    <a:pt x="31395" y="18448"/>
                  </a:lnTo>
                  <a:lnTo>
                    <a:pt x="33423" y="20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3546700" y="2246700"/>
              <a:ext cx="153050" cy="205925"/>
            </a:xfrm>
            <a:custGeom>
              <a:rect b="b" l="l" r="r" t="t"/>
              <a:pathLst>
                <a:path extrusionOk="0" h="8237" w="6122">
                  <a:moveTo>
                    <a:pt x="1" y="4660"/>
                  </a:moveTo>
                  <a:lnTo>
                    <a:pt x="6121" y="8236"/>
                  </a:lnTo>
                  <a:lnTo>
                    <a:pt x="5434" y="1548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3682525" y="2241125"/>
              <a:ext cx="235150" cy="211500"/>
            </a:xfrm>
            <a:custGeom>
              <a:rect b="b" l="l" r="r" t="t"/>
              <a:pathLst>
                <a:path extrusionOk="0" h="8460" w="9406">
                  <a:moveTo>
                    <a:pt x="1" y="1771"/>
                  </a:moveTo>
                  <a:lnTo>
                    <a:pt x="5795" y="0"/>
                  </a:lnTo>
                  <a:lnTo>
                    <a:pt x="9405" y="4625"/>
                  </a:lnTo>
                  <a:lnTo>
                    <a:pt x="688" y="84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827375" y="2128925"/>
              <a:ext cx="137150" cy="227825"/>
            </a:xfrm>
            <a:custGeom>
              <a:rect b="b" l="l" r="r" t="t"/>
              <a:pathLst>
                <a:path extrusionOk="0" h="9113" w="5486">
                  <a:moveTo>
                    <a:pt x="1479" y="1"/>
                  </a:moveTo>
                  <a:lnTo>
                    <a:pt x="1" y="4488"/>
                  </a:lnTo>
                  <a:lnTo>
                    <a:pt x="3611" y="9113"/>
                  </a:lnTo>
                  <a:lnTo>
                    <a:pt x="5485" y="6414"/>
                  </a:lnTo>
                  <a:lnTo>
                    <a:pt x="946" y="39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3767200" y="2349850"/>
              <a:ext cx="304350" cy="102775"/>
            </a:xfrm>
            <a:custGeom>
              <a:rect b="b" l="l" r="r" t="t"/>
              <a:pathLst>
                <a:path extrusionOk="0" h="4111" w="12174">
                  <a:moveTo>
                    <a:pt x="12174" y="2442"/>
                  </a:moveTo>
                  <a:lnTo>
                    <a:pt x="8855" y="1"/>
                  </a:lnTo>
                  <a:lnTo>
                    <a:pt x="7686" y="2442"/>
                  </a:lnTo>
                  <a:lnTo>
                    <a:pt x="1" y="4110"/>
                  </a:lnTo>
                  <a:lnTo>
                    <a:pt x="11279" y="41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3964500" y="2289250"/>
              <a:ext cx="107050" cy="121675"/>
            </a:xfrm>
            <a:custGeom>
              <a:rect b="b" l="l" r="r" t="t"/>
              <a:pathLst>
                <a:path extrusionOk="0" h="4867" w="4282">
                  <a:moveTo>
                    <a:pt x="963" y="2425"/>
                  </a:moveTo>
                  <a:lnTo>
                    <a:pt x="0" y="1"/>
                  </a:lnTo>
                  <a:lnTo>
                    <a:pt x="3009" y="1686"/>
                  </a:lnTo>
                  <a:lnTo>
                    <a:pt x="4282" y="48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3699725" y="2289250"/>
              <a:ext cx="288875" cy="163375"/>
            </a:xfrm>
            <a:custGeom>
              <a:rect b="b" l="l" r="r" t="t"/>
              <a:pathLst>
                <a:path extrusionOk="0" h="6535" w="11555">
                  <a:moveTo>
                    <a:pt x="10591" y="1"/>
                  </a:moveTo>
                  <a:lnTo>
                    <a:pt x="10849" y="2425"/>
                  </a:lnTo>
                  <a:lnTo>
                    <a:pt x="9749" y="4402"/>
                  </a:lnTo>
                  <a:lnTo>
                    <a:pt x="0" y="6534"/>
                  </a:lnTo>
                  <a:lnTo>
                    <a:pt x="2700" y="6534"/>
                  </a:lnTo>
                  <a:lnTo>
                    <a:pt x="10385" y="4866"/>
                  </a:lnTo>
                  <a:lnTo>
                    <a:pt x="11554" y="24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3639550" y="1970325"/>
              <a:ext cx="154325" cy="201175"/>
            </a:xfrm>
            <a:custGeom>
              <a:rect b="b" l="l" r="r" t="t"/>
              <a:pathLst>
                <a:path extrusionOk="0" h="8047" w="6173">
                  <a:moveTo>
                    <a:pt x="0" y="2115"/>
                  </a:moveTo>
                  <a:lnTo>
                    <a:pt x="6173" y="8047"/>
                  </a:lnTo>
                  <a:lnTo>
                    <a:pt x="5691" y="507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3786550" y="1945400"/>
              <a:ext cx="102750" cy="97575"/>
            </a:xfrm>
            <a:custGeom>
              <a:rect b="b" l="l" r="r" t="t"/>
              <a:pathLst>
                <a:path extrusionOk="0" h="3903" w="4110">
                  <a:moveTo>
                    <a:pt x="0" y="0"/>
                  </a:moveTo>
                  <a:lnTo>
                    <a:pt x="740" y="3903"/>
                  </a:lnTo>
                  <a:lnTo>
                    <a:pt x="4110" y="24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3569050" y="2189100"/>
              <a:ext cx="113500" cy="96300"/>
            </a:xfrm>
            <a:custGeom>
              <a:rect b="b" l="l" r="r" t="t"/>
              <a:pathLst>
                <a:path extrusionOk="0" h="3852" w="4540">
                  <a:moveTo>
                    <a:pt x="2201" y="1"/>
                  </a:moveTo>
                  <a:lnTo>
                    <a:pt x="4540" y="3852"/>
                  </a:lnTo>
                  <a:lnTo>
                    <a:pt x="1" y="23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682525" y="2128925"/>
              <a:ext cx="181850" cy="156475"/>
            </a:xfrm>
            <a:custGeom>
              <a:rect b="b" l="l" r="r" t="t"/>
              <a:pathLst>
                <a:path extrusionOk="0" h="6259" w="7274">
                  <a:moveTo>
                    <a:pt x="1" y="6259"/>
                  </a:moveTo>
                  <a:lnTo>
                    <a:pt x="1067" y="2287"/>
                  </a:lnTo>
                  <a:lnTo>
                    <a:pt x="4454" y="1703"/>
                  </a:lnTo>
                  <a:lnTo>
                    <a:pt x="7273" y="1"/>
                  </a:lnTo>
                  <a:lnTo>
                    <a:pt x="5795" y="44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682525" y="2241125"/>
              <a:ext cx="144875" cy="211500"/>
            </a:xfrm>
            <a:custGeom>
              <a:rect b="b" l="l" r="r" t="t"/>
              <a:pathLst>
                <a:path extrusionOk="0" h="8460" w="5795">
                  <a:moveTo>
                    <a:pt x="688" y="8459"/>
                  </a:moveTo>
                  <a:lnTo>
                    <a:pt x="1479" y="2304"/>
                  </a:lnTo>
                  <a:lnTo>
                    <a:pt x="5795" y="0"/>
                  </a:lnTo>
                  <a:lnTo>
                    <a:pt x="1" y="17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466325" y="2363175"/>
              <a:ext cx="233425" cy="89450"/>
            </a:xfrm>
            <a:custGeom>
              <a:rect b="b" l="l" r="r" t="t"/>
              <a:pathLst>
                <a:path extrusionOk="0" h="3578" w="9337">
                  <a:moveTo>
                    <a:pt x="9336" y="3577"/>
                  </a:moveTo>
                  <a:lnTo>
                    <a:pt x="3216" y="1"/>
                  </a:lnTo>
                  <a:lnTo>
                    <a:pt x="1" y="2167"/>
                  </a:lnTo>
                  <a:lnTo>
                    <a:pt x="2923" y="9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353725" y="2417350"/>
              <a:ext cx="176675" cy="35275"/>
            </a:xfrm>
            <a:custGeom>
              <a:rect b="b" l="l" r="r" t="t"/>
              <a:pathLst>
                <a:path extrusionOk="0" h="1411" w="7067">
                  <a:moveTo>
                    <a:pt x="2063" y="0"/>
                  </a:moveTo>
                  <a:lnTo>
                    <a:pt x="7066" y="1410"/>
                  </a:lnTo>
                  <a:lnTo>
                    <a:pt x="0" y="141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049175" y="2410900"/>
              <a:ext cx="140150" cy="41725"/>
            </a:xfrm>
            <a:custGeom>
              <a:rect b="b" l="l" r="r" t="t"/>
              <a:pathLst>
                <a:path extrusionOk="0" h="1669" w="5606">
                  <a:moveTo>
                    <a:pt x="895" y="0"/>
                  </a:moveTo>
                  <a:lnTo>
                    <a:pt x="2837" y="1066"/>
                  </a:lnTo>
                  <a:lnTo>
                    <a:pt x="5605" y="1668"/>
                  </a:lnTo>
                  <a:lnTo>
                    <a:pt x="0" y="16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3490400" y="2428950"/>
              <a:ext cx="124675" cy="23675"/>
            </a:xfrm>
            <a:custGeom>
              <a:rect b="b" l="l" r="r" t="t"/>
              <a:pathLst>
                <a:path extrusionOk="0" h="947" w="4987">
                  <a:moveTo>
                    <a:pt x="4986" y="946"/>
                  </a:moveTo>
                  <a:lnTo>
                    <a:pt x="4075" y="361"/>
                  </a:lnTo>
                  <a:lnTo>
                    <a:pt x="2958" y="447"/>
                  </a:lnTo>
                  <a:lnTo>
                    <a:pt x="1599" y="0"/>
                  </a:lnTo>
                  <a:lnTo>
                    <a:pt x="533" y="379"/>
                  </a:lnTo>
                  <a:lnTo>
                    <a:pt x="0" y="9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3898725" y="2434525"/>
              <a:ext cx="196900" cy="18100"/>
            </a:xfrm>
            <a:custGeom>
              <a:rect b="b" l="l" r="r" t="t"/>
              <a:pathLst>
                <a:path extrusionOk="0" h="724" w="7876">
                  <a:moveTo>
                    <a:pt x="1" y="723"/>
                  </a:moveTo>
                  <a:lnTo>
                    <a:pt x="757" y="190"/>
                  </a:lnTo>
                  <a:lnTo>
                    <a:pt x="2477" y="1"/>
                  </a:lnTo>
                  <a:lnTo>
                    <a:pt x="3457" y="362"/>
                  </a:lnTo>
                  <a:lnTo>
                    <a:pt x="4058" y="1"/>
                  </a:lnTo>
                  <a:lnTo>
                    <a:pt x="4884" y="156"/>
                  </a:lnTo>
                  <a:lnTo>
                    <a:pt x="5365" y="517"/>
                  </a:lnTo>
                  <a:lnTo>
                    <a:pt x="6018" y="293"/>
                  </a:lnTo>
                  <a:lnTo>
                    <a:pt x="7875" y="7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3353725" y="244915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27939" y="1"/>
                  </a:moveTo>
                  <a:lnTo>
                    <a:pt x="26340" y="1"/>
                  </a:lnTo>
                  <a:lnTo>
                    <a:pt x="22953" y="1"/>
                  </a:lnTo>
                  <a:lnTo>
                    <a:pt x="19583" y="1"/>
                  </a:lnTo>
                  <a:lnTo>
                    <a:pt x="16866" y="1"/>
                  </a:lnTo>
                  <a:lnTo>
                    <a:pt x="11605" y="1"/>
                  </a:lnTo>
                  <a:lnTo>
                    <a:pt x="5588" y="1"/>
                  </a:lnTo>
                  <a:lnTo>
                    <a:pt x="3748" y="1"/>
                  </a:lnTo>
                  <a:lnTo>
                    <a:pt x="0" y="1"/>
                  </a:lnTo>
                  <a:lnTo>
                    <a:pt x="2012" y="1840"/>
                  </a:lnTo>
                  <a:lnTo>
                    <a:pt x="4694" y="1668"/>
                  </a:lnTo>
                  <a:lnTo>
                    <a:pt x="5966" y="4849"/>
                  </a:lnTo>
                  <a:lnTo>
                    <a:pt x="8992" y="6534"/>
                  </a:lnTo>
                  <a:lnTo>
                    <a:pt x="11158" y="11950"/>
                  </a:lnTo>
                  <a:lnTo>
                    <a:pt x="12981" y="12947"/>
                  </a:lnTo>
                  <a:lnTo>
                    <a:pt x="12001" y="17847"/>
                  </a:lnTo>
                  <a:lnTo>
                    <a:pt x="16093" y="20288"/>
                  </a:lnTo>
                  <a:lnTo>
                    <a:pt x="20219" y="19291"/>
                  </a:lnTo>
                  <a:lnTo>
                    <a:pt x="21973" y="17176"/>
                  </a:lnTo>
                  <a:lnTo>
                    <a:pt x="22592" y="10540"/>
                  </a:lnTo>
                  <a:lnTo>
                    <a:pt x="24810" y="8236"/>
                  </a:lnTo>
                  <a:lnTo>
                    <a:pt x="25704" y="3577"/>
                  </a:lnTo>
                  <a:lnTo>
                    <a:pt x="27114" y="2631"/>
                  </a:lnTo>
                  <a:lnTo>
                    <a:pt x="28902" y="1410"/>
                  </a:lnTo>
                  <a:lnTo>
                    <a:pt x="31343" y="1410"/>
                  </a:lnTo>
                  <a:lnTo>
                    <a:pt x="33423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" name="Google Shape;58;p5"/>
          <p:cNvGrpSpPr/>
          <p:nvPr/>
        </p:nvGrpSpPr>
        <p:grpSpPr>
          <a:xfrm>
            <a:off x="-3058802" y="3800001"/>
            <a:ext cx="4101000" cy="1607989"/>
            <a:chOff x="1332675" y="3126550"/>
            <a:chExt cx="1021725" cy="400625"/>
          </a:xfrm>
        </p:grpSpPr>
        <p:sp>
          <p:nvSpPr>
            <p:cNvPr id="59" name="Google Shape;59;p5"/>
            <p:cNvSpPr/>
            <p:nvPr/>
          </p:nvSpPr>
          <p:spPr>
            <a:xfrm>
              <a:off x="1332675" y="3126550"/>
              <a:ext cx="1021725" cy="200325"/>
            </a:xfrm>
            <a:custGeom>
              <a:rect b="b" l="l" r="r" t="t"/>
              <a:pathLst>
                <a:path extrusionOk="0" h="8013" w="40869">
                  <a:moveTo>
                    <a:pt x="0" y="8013"/>
                  </a:moveTo>
                  <a:lnTo>
                    <a:pt x="2785" y="6655"/>
                  </a:lnTo>
                  <a:lnTo>
                    <a:pt x="4762" y="6981"/>
                  </a:lnTo>
                  <a:lnTo>
                    <a:pt x="6069" y="5331"/>
                  </a:lnTo>
                  <a:lnTo>
                    <a:pt x="8803" y="4677"/>
                  </a:lnTo>
                  <a:lnTo>
                    <a:pt x="11674" y="5279"/>
                  </a:lnTo>
                  <a:lnTo>
                    <a:pt x="15302" y="1136"/>
                  </a:lnTo>
                  <a:lnTo>
                    <a:pt x="21852" y="1"/>
                  </a:lnTo>
                  <a:lnTo>
                    <a:pt x="23090" y="2803"/>
                  </a:lnTo>
                  <a:lnTo>
                    <a:pt x="26787" y="2889"/>
                  </a:lnTo>
                  <a:lnTo>
                    <a:pt x="29572" y="3577"/>
                  </a:lnTo>
                  <a:lnTo>
                    <a:pt x="31515" y="6053"/>
                  </a:lnTo>
                  <a:lnTo>
                    <a:pt x="33853" y="5950"/>
                  </a:lnTo>
                  <a:lnTo>
                    <a:pt x="36260" y="7119"/>
                  </a:lnTo>
                  <a:lnTo>
                    <a:pt x="40868" y="80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1473650" y="3243475"/>
              <a:ext cx="220525" cy="83400"/>
            </a:xfrm>
            <a:custGeom>
              <a:rect b="b" l="l" r="r" t="t"/>
              <a:pathLst>
                <a:path extrusionOk="0" h="3336" w="8821">
                  <a:moveTo>
                    <a:pt x="0" y="3336"/>
                  </a:moveTo>
                  <a:lnTo>
                    <a:pt x="430" y="654"/>
                  </a:lnTo>
                  <a:lnTo>
                    <a:pt x="3164" y="0"/>
                  </a:lnTo>
                  <a:lnTo>
                    <a:pt x="8820" y="33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1375225" y="3292900"/>
              <a:ext cx="98450" cy="33975"/>
            </a:xfrm>
            <a:custGeom>
              <a:rect b="b" l="l" r="r" t="t"/>
              <a:pathLst>
                <a:path extrusionOk="0" h="1359" w="3938">
                  <a:moveTo>
                    <a:pt x="3937" y="1359"/>
                  </a:moveTo>
                  <a:lnTo>
                    <a:pt x="3060" y="327"/>
                  </a:lnTo>
                  <a:lnTo>
                    <a:pt x="1083" y="1"/>
                  </a:lnTo>
                  <a:lnTo>
                    <a:pt x="0" y="13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1451725" y="3259800"/>
              <a:ext cx="32700" cy="67075"/>
            </a:xfrm>
            <a:custGeom>
              <a:rect b="b" l="l" r="r" t="t"/>
              <a:pathLst>
                <a:path extrusionOk="0" h="2683" w="1308">
                  <a:moveTo>
                    <a:pt x="877" y="2683"/>
                  </a:moveTo>
                  <a:lnTo>
                    <a:pt x="0" y="1651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1624525" y="3126550"/>
              <a:ext cx="285425" cy="149625"/>
            </a:xfrm>
            <a:custGeom>
              <a:rect b="b" l="l" r="r" t="t"/>
              <a:pathLst>
                <a:path extrusionOk="0" h="5985" w="11417">
                  <a:moveTo>
                    <a:pt x="0" y="5279"/>
                  </a:moveTo>
                  <a:lnTo>
                    <a:pt x="3886" y="1634"/>
                  </a:lnTo>
                  <a:lnTo>
                    <a:pt x="6551" y="895"/>
                  </a:lnTo>
                  <a:lnTo>
                    <a:pt x="6430" y="5984"/>
                  </a:lnTo>
                  <a:lnTo>
                    <a:pt x="9817" y="310"/>
                  </a:lnTo>
                  <a:lnTo>
                    <a:pt x="11416" y="2803"/>
                  </a:lnTo>
                  <a:lnTo>
                    <a:pt x="10178" y="1"/>
                  </a:lnTo>
                  <a:lnTo>
                    <a:pt x="3628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1909925" y="3196625"/>
              <a:ext cx="162075" cy="96725"/>
            </a:xfrm>
            <a:custGeom>
              <a:rect b="b" l="l" r="r" t="t"/>
              <a:pathLst>
                <a:path extrusionOk="0" h="3869" w="6483">
                  <a:moveTo>
                    <a:pt x="0" y="0"/>
                  </a:moveTo>
                  <a:lnTo>
                    <a:pt x="3250" y="499"/>
                  </a:lnTo>
                  <a:lnTo>
                    <a:pt x="5210" y="3869"/>
                  </a:lnTo>
                  <a:lnTo>
                    <a:pt x="4367" y="671"/>
                  </a:lnTo>
                  <a:lnTo>
                    <a:pt x="6482" y="774"/>
                  </a:lnTo>
                  <a:lnTo>
                    <a:pt x="3697" y="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1694150" y="3270975"/>
              <a:ext cx="215800" cy="55900"/>
            </a:xfrm>
            <a:custGeom>
              <a:rect b="b" l="l" r="r" t="t"/>
              <a:pathLst>
                <a:path extrusionOk="0" h="2236" w="8632">
                  <a:moveTo>
                    <a:pt x="0" y="2236"/>
                  </a:moveTo>
                  <a:lnTo>
                    <a:pt x="3405" y="1"/>
                  </a:lnTo>
                  <a:lnTo>
                    <a:pt x="8631" y="689"/>
                  </a:lnTo>
                  <a:lnTo>
                    <a:pt x="6585" y="22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1860500" y="3278725"/>
              <a:ext cx="167225" cy="48150"/>
            </a:xfrm>
            <a:custGeom>
              <a:rect b="b" l="l" r="r" t="t"/>
              <a:pathLst>
                <a:path extrusionOk="0" h="1926" w="6689">
                  <a:moveTo>
                    <a:pt x="1977" y="379"/>
                  </a:moveTo>
                  <a:lnTo>
                    <a:pt x="4058" y="0"/>
                  </a:lnTo>
                  <a:lnTo>
                    <a:pt x="6688" y="1926"/>
                  </a:lnTo>
                  <a:lnTo>
                    <a:pt x="0" y="19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2099475" y="3275275"/>
              <a:ext cx="79550" cy="28825"/>
            </a:xfrm>
            <a:custGeom>
              <a:rect b="b" l="l" r="r" t="t"/>
              <a:pathLst>
                <a:path extrusionOk="0" h="1153" w="3182">
                  <a:moveTo>
                    <a:pt x="843" y="104"/>
                  </a:moveTo>
                  <a:lnTo>
                    <a:pt x="1" y="1153"/>
                  </a:lnTo>
                  <a:lnTo>
                    <a:pt x="3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2027700" y="3277850"/>
              <a:ext cx="92850" cy="49025"/>
            </a:xfrm>
            <a:custGeom>
              <a:rect b="b" l="l" r="r" t="t"/>
              <a:pathLst>
                <a:path extrusionOk="0" h="1961" w="3714">
                  <a:moveTo>
                    <a:pt x="0" y="1961"/>
                  </a:moveTo>
                  <a:lnTo>
                    <a:pt x="499" y="620"/>
                  </a:lnTo>
                  <a:lnTo>
                    <a:pt x="3714" y="1"/>
                  </a:lnTo>
                  <a:lnTo>
                    <a:pt x="2201" y="19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2099475" y="3275275"/>
              <a:ext cx="123825" cy="51600"/>
            </a:xfrm>
            <a:custGeom>
              <a:rect b="b" l="l" r="r" t="t"/>
              <a:pathLst>
                <a:path extrusionOk="0" h="2064" w="4953">
                  <a:moveTo>
                    <a:pt x="3181" y="1"/>
                  </a:moveTo>
                  <a:lnTo>
                    <a:pt x="4952" y="2064"/>
                  </a:lnTo>
                  <a:lnTo>
                    <a:pt x="1290" y="2064"/>
                  </a:lnTo>
                  <a:lnTo>
                    <a:pt x="1" y="11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2223275" y="3304500"/>
              <a:ext cx="131125" cy="22375"/>
            </a:xfrm>
            <a:custGeom>
              <a:rect b="b" l="l" r="r" t="t"/>
              <a:pathLst>
                <a:path extrusionOk="0" h="895" w="5245">
                  <a:moveTo>
                    <a:pt x="0" y="895"/>
                  </a:moveTo>
                  <a:lnTo>
                    <a:pt x="636" y="1"/>
                  </a:lnTo>
                  <a:lnTo>
                    <a:pt x="5244" y="8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1694150" y="3196625"/>
              <a:ext cx="85125" cy="130250"/>
            </a:xfrm>
            <a:custGeom>
              <a:rect b="b" l="l" r="r" t="t"/>
              <a:pathLst>
                <a:path extrusionOk="0" h="5210" w="3405">
                  <a:moveTo>
                    <a:pt x="3405" y="2975"/>
                  </a:moveTo>
                  <a:lnTo>
                    <a:pt x="2528" y="0"/>
                  </a:lnTo>
                  <a:lnTo>
                    <a:pt x="0" y="52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1909925" y="3196625"/>
              <a:ext cx="52025" cy="91575"/>
            </a:xfrm>
            <a:custGeom>
              <a:rect b="b" l="l" r="r" t="t"/>
              <a:pathLst>
                <a:path extrusionOk="0" h="3663" w="2081">
                  <a:moveTo>
                    <a:pt x="0" y="3663"/>
                  </a:moveTo>
                  <a:lnTo>
                    <a:pt x="0" y="0"/>
                  </a:lnTo>
                  <a:lnTo>
                    <a:pt x="2081" y="32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636975" y="3196625"/>
              <a:ext cx="120375" cy="130250"/>
            </a:xfrm>
            <a:custGeom>
              <a:rect b="b" l="l" r="r" t="t"/>
              <a:pathLst>
                <a:path extrusionOk="0" h="5210" w="4815">
                  <a:moveTo>
                    <a:pt x="2287" y="5210"/>
                  </a:moveTo>
                  <a:lnTo>
                    <a:pt x="4815" y="0"/>
                  </a:lnTo>
                  <a:lnTo>
                    <a:pt x="1" y="38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870375" y="3196625"/>
              <a:ext cx="39575" cy="91575"/>
            </a:xfrm>
            <a:custGeom>
              <a:rect b="b" l="l" r="r" t="t"/>
              <a:pathLst>
                <a:path extrusionOk="0" h="3663" w="1583">
                  <a:moveTo>
                    <a:pt x="1" y="3439"/>
                  </a:moveTo>
                  <a:lnTo>
                    <a:pt x="1582" y="0"/>
                  </a:lnTo>
                  <a:lnTo>
                    <a:pt x="1582" y="36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1961925" y="3278725"/>
              <a:ext cx="78250" cy="48150"/>
            </a:xfrm>
            <a:custGeom>
              <a:rect b="b" l="l" r="r" t="t"/>
              <a:pathLst>
                <a:path extrusionOk="0" h="1926" w="3130">
                  <a:moveTo>
                    <a:pt x="1" y="0"/>
                  </a:moveTo>
                  <a:lnTo>
                    <a:pt x="3130" y="585"/>
                  </a:lnTo>
                  <a:lnTo>
                    <a:pt x="2631" y="19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2063375" y="3215975"/>
              <a:ext cx="57175" cy="72225"/>
            </a:xfrm>
            <a:custGeom>
              <a:rect b="b" l="l" r="r" t="t"/>
              <a:pathLst>
                <a:path extrusionOk="0" h="2889" w="2287">
                  <a:moveTo>
                    <a:pt x="344" y="0"/>
                  </a:moveTo>
                  <a:lnTo>
                    <a:pt x="0" y="1152"/>
                  </a:lnTo>
                  <a:lnTo>
                    <a:pt x="155" y="2889"/>
                  </a:lnTo>
                  <a:lnTo>
                    <a:pt x="2287" y="24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1961925" y="3266250"/>
              <a:ext cx="78250" cy="27100"/>
            </a:xfrm>
            <a:custGeom>
              <a:rect b="b" l="l" r="r" t="t"/>
              <a:pathLst>
                <a:path extrusionOk="0" h="1084" w="3130">
                  <a:moveTo>
                    <a:pt x="1" y="499"/>
                  </a:moveTo>
                  <a:lnTo>
                    <a:pt x="1565" y="1"/>
                  </a:lnTo>
                  <a:lnTo>
                    <a:pt x="3130" y="10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1552725" y="3243475"/>
              <a:ext cx="84275" cy="49875"/>
            </a:xfrm>
            <a:custGeom>
              <a:rect b="b" l="l" r="r" t="t"/>
              <a:pathLst>
                <a:path extrusionOk="0" h="1995" w="3371">
                  <a:moveTo>
                    <a:pt x="2872" y="602"/>
                  </a:moveTo>
                  <a:lnTo>
                    <a:pt x="3371" y="19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1779250" y="3196625"/>
              <a:ext cx="130700" cy="86425"/>
            </a:xfrm>
            <a:custGeom>
              <a:rect b="b" l="l" r="r" t="t"/>
              <a:pathLst>
                <a:path extrusionOk="0" h="3457" w="5228">
                  <a:moveTo>
                    <a:pt x="1" y="2975"/>
                  </a:moveTo>
                  <a:lnTo>
                    <a:pt x="3370" y="791"/>
                  </a:lnTo>
                  <a:lnTo>
                    <a:pt x="5227" y="0"/>
                  </a:lnTo>
                  <a:lnTo>
                    <a:pt x="3646" y="3456"/>
                  </a:lnTo>
                  <a:cubicBezTo>
                    <a:pt x="3646" y="3456"/>
                    <a:pt x="18" y="3026"/>
                    <a:pt x="1" y="29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1332675" y="3326850"/>
              <a:ext cx="1021725" cy="200325"/>
            </a:xfrm>
            <a:custGeom>
              <a:rect b="b" l="l" r="r" t="t"/>
              <a:pathLst>
                <a:path extrusionOk="0" h="8013" w="40869">
                  <a:moveTo>
                    <a:pt x="4608" y="895"/>
                  </a:moveTo>
                  <a:lnTo>
                    <a:pt x="7015" y="2081"/>
                  </a:lnTo>
                  <a:lnTo>
                    <a:pt x="9353" y="1961"/>
                  </a:lnTo>
                  <a:lnTo>
                    <a:pt x="11296" y="4437"/>
                  </a:lnTo>
                  <a:lnTo>
                    <a:pt x="14081" y="5142"/>
                  </a:lnTo>
                  <a:lnTo>
                    <a:pt x="17778" y="5210"/>
                  </a:lnTo>
                  <a:lnTo>
                    <a:pt x="19016" y="8013"/>
                  </a:lnTo>
                  <a:lnTo>
                    <a:pt x="25566" y="6878"/>
                  </a:lnTo>
                  <a:lnTo>
                    <a:pt x="29194" y="2735"/>
                  </a:lnTo>
                  <a:lnTo>
                    <a:pt x="32065" y="3336"/>
                  </a:lnTo>
                  <a:lnTo>
                    <a:pt x="34799" y="2683"/>
                  </a:lnTo>
                  <a:lnTo>
                    <a:pt x="36123" y="1033"/>
                  </a:lnTo>
                  <a:lnTo>
                    <a:pt x="38100" y="1359"/>
                  </a:lnTo>
                  <a:lnTo>
                    <a:pt x="40868" y="1"/>
                  </a:lnTo>
                  <a:lnTo>
                    <a:pt x="39166" y="1"/>
                  </a:lnTo>
                  <a:lnTo>
                    <a:pt x="35229" y="1"/>
                  </a:lnTo>
                  <a:lnTo>
                    <a:pt x="26409" y="1"/>
                  </a:lnTo>
                  <a:lnTo>
                    <a:pt x="19824" y="1"/>
                  </a:lnTo>
                  <a:lnTo>
                    <a:pt x="19755" y="1"/>
                  </a:lnTo>
                  <a:lnTo>
                    <a:pt x="13067" y="1"/>
                  </a:lnTo>
                  <a:lnTo>
                    <a:pt x="10883" y="1"/>
                  </a:lnTo>
                  <a:lnTo>
                    <a:pt x="8906" y="1"/>
                  </a:lnTo>
                  <a:lnTo>
                    <a:pt x="52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" name="Google Shape;83;p6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8652662" y="3511769"/>
            <a:ext cx="1037587" cy="2103640"/>
            <a:chOff x="1463325" y="2079500"/>
            <a:chExt cx="516675" cy="1047525"/>
          </a:xfrm>
        </p:grpSpPr>
        <p:sp>
          <p:nvSpPr>
            <p:cNvPr id="85" name="Google Shape;85;p6"/>
            <p:cNvSpPr/>
            <p:nvPr/>
          </p:nvSpPr>
          <p:spPr>
            <a:xfrm>
              <a:off x="1463325" y="2079500"/>
              <a:ext cx="516675" cy="523975"/>
            </a:xfrm>
            <a:custGeom>
              <a:rect b="b" l="l" r="r" t="t"/>
              <a:pathLst>
                <a:path extrusionOk="0" h="20959" w="20667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1526075" y="2358025"/>
              <a:ext cx="101475" cy="245450"/>
            </a:xfrm>
            <a:custGeom>
              <a:rect b="b" l="l" r="r" t="t"/>
              <a:pathLst>
                <a:path extrusionOk="0" h="9818" w="4059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1501150" y="2536400"/>
              <a:ext cx="126400" cy="67075"/>
            </a:xfrm>
            <a:custGeom>
              <a:rect b="b" l="l" r="r" t="t"/>
              <a:pathLst>
                <a:path extrusionOk="0" h="2683" w="5056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1627525" y="2529100"/>
              <a:ext cx="241575" cy="74375"/>
            </a:xfrm>
            <a:custGeom>
              <a:rect b="b" l="l" r="r" t="t"/>
              <a:pathLst>
                <a:path extrusionOk="0" h="2975" w="9663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1616350" y="2450875"/>
              <a:ext cx="147025" cy="152600"/>
            </a:xfrm>
            <a:custGeom>
              <a:rect b="b" l="l" r="r" t="t"/>
              <a:pathLst>
                <a:path extrusionOk="0" h="6104" w="5881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1663200" y="2130650"/>
              <a:ext cx="32250" cy="247175"/>
            </a:xfrm>
            <a:custGeom>
              <a:rect b="b" l="l" r="r" t="t"/>
              <a:pathLst>
                <a:path extrusionOk="0" h="9887" w="129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1761200" y="2079500"/>
              <a:ext cx="84275" cy="271250"/>
            </a:xfrm>
            <a:custGeom>
              <a:rect b="b" l="l" r="r" t="t"/>
              <a:pathLst>
                <a:path extrusionOk="0" h="10850" w="3371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1526075" y="2254450"/>
              <a:ext cx="90300" cy="196450"/>
            </a:xfrm>
            <a:custGeom>
              <a:rect b="b" l="l" r="r" t="t"/>
              <a:pathLst>
                <a:path extrusionOk="0" h="7858" w="3612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738425" y="2290550"/>
              <a:ext cx="107050" cy="165500"/>
            </a:xfrm>
            <a:custGeom>
              <a:rect b="b" l="l" r="r" t="t"/>
              <a:pathLst>
                <a:path extrusionOk="0" h="6620" w="4282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738425" y="2350725"/>
              <a:ext cx="145300" cy="178400"/>
            </a:xfrm>
            <a:custGeom>
              <a:rect b="b" l="l" r="r" t="t"/>
              <a:pathLst>
                <a:path extrusionOk="0" h="7136" w="5812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1832125" y="2404875"/>
              <a:ext cx="61500" cy="172825"/>
            </a:xfrm>
            <a:custGeom>
              <a:rect b="b" l="l" r="r" t="t"/>
              <a:pathLst>
                <a:path extrusionOk="0" h="6913" w="246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1763350" y="2404875"/>
              <a:ext cx="120375" cy="158200"/>
            </a:xfrm>
            <a:custGeom>
              <a:rect b="b" l="l" r="r" t="t"/>
              <a:pathLst>
                <a:path extrusionOk="0" h="6328" w="4815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1862650" y="2546300"/>
              <a:ext cx="98450" cy="31400"/>
            </a:xfrm>
            <a:custGeom>
              <a:rect b="b" l="l" r="r" t="t"/>
              <a:pathLst>
                <a:path extrusionOk="0" h="1256" w="3938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1616350" y="2416050"/>
              <a:ext cx="122100" cy="40000"/>
            </a:xfrm>
            <a:custGeom>
              <a:rect b="b" l="l" r="r" t="t"/>
              <a:pathLst>
                <a:path extrusionOk="0" h="1600" w="4884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1463325" y="2603450"/>
              <a:ext cx="516675" cy="523575"/>
            </a:xfrm>
            <a:custGeom>
              <a:rect b="b" l="l" r="r" t="t"/>
              <a:pathLst>
                <a:path extrusionOk="0" h="20943" w="20667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6"/>
          <p:cNvGrpSpPr/>
          <p:nvPr/>
        </p:nvGrpSpPr>
        <p:grpSpPr>
          <a:xfrm flipH="1">
            <a:off x="-1412338" y="3373013"/>
            <a:ext cx="1968089" cy="2381149"/>
            <a:chOff x="3353725" y="1945400"/>
            <a:chExt cx="835600" cy="1010975"/>
          </a:xfrm>
        </p:grpSpPr>
        <p:sp>
          <p:nvSpPr>
            <p:cNvPr id="101" name="Google Shape;101;p6"/>
            <p:cNvSpPr/>
            <p:nvPr/>
          </p:nvSpPr>
          <p:spPr>
            <a:xfrm>
              <a:off x="3353725" y="194540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0" y="20288"/>
                  </a:moveTo>
                  <a:lnTo>
                    <a:pt x="2063" y="18878"/>
                  </a:lnTo>
                  <a:lnTo>
                    <a:pt x="4505" y="18878"/>
                  </a:lnTo>
                  <a:lnTo>
                    <a:pt x="6293" y="17658"/>
                  </a:lnTo>
                  <a:lnTo>
                    <a:pt x="7720" y="16712"/>
                  </a:lnTo>
                  <a:lnTo>
                    <a:pt x="8614" y="12053"/>
                  </a:lnTo>
                  <a:lnTo>
                    <a:pt x="10814" y="9749"/>
                  </a:lnTo>
                  <a:lnTo>
                    <a:pt x="11433" y="3112"/>
                  </a:lnTo>
                  <a:lnTo>
                    <a:pt x="13204" y="997"/>
                  </a:lnTo>
                  <a:lnTo>
                    <a:pt x="17313" y="0"/>
                  </a:lnTo>
                  <a:lnTo>
                    <a:pt x="21423" y="2442"/>
                  </a:lnTo>
                  <a:lnTo>
                    <a:pt x="20425" y="7342"/>
                  </a:lnTo>
                  <a:lnTo>
                    <a:pt x="22265" y="8339"/>
                  </a:lnTo>
                  <a:lnTo>
                    <a:pt x="24431" y="13755"/>
                  </a:lnTo>
                  <a:lnTo>
                    <a:pt x="27440" y="15440"/>
                  </a:lnTo>
                  <a:lnTo>
                    <a:pt x="28713" y="18620"/>
                  </a:lnTo>
                  <a:lnTo>
                    <a:pt x="31395" y="18448"/>
                  </a:lnTo>
                  <a:lnTo>
                    <a:pt x="33423" y="20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3546700" y="2246700"/>
              <a:ext cx="153050" cy="205925"/>
            </a:xfrm>
            <a:custGeom>
              <a:rect b="b" l="l" r="r" t="t"/>
              <a:pathLst>
                <a:path extrusionOk="0" h="8237" w="6122">
                  <a:moveTo>
                    <a:pt x="1" y="4660"/>
                  </a:moveTo>
                  <a:lnTo>
                    <a:pt x="6121" y="8236"/>
                  </a:lnTo>
                  <a:lnTo>
                    <a:pt x="5434" y="1548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3682525" y="2241125"/>
              <a:ext cx="235150" cy="211500"/>
            </a:xfrm>
            <a:custGeom>
              <a:rect b="b" l="l" r="r" t="t"/>
              <a:pathLst>
                <a:path extrusionOk="0" h="8460" w="9406">
                  <a:moveTo>
                    <a:pt x="1" y="1771"/>
                  </a:moveTo>
                  <a:lnTo>
                    <a:pt x="5795" y="0"/>
                  </a:lnTo>
                  <a:lnTo>
                    <a:pt x="9405" y="4625"/>
                  </a:lnTo>
                  <a:lnTo>
                    <a:pt x="688" y="84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3827375" y="2128925"/>
              <a:ext cx="137150" cy="227825"/>
            </a:xfrm>
            <a:custGeom>
              <a:rect b="b" l="l" r="r" t="t"/>
              <a:pathLst>
                <a:path extrusionOk="0" h="9113" w="5486">
                  <a:moveTo>
                    <a:pt x="1479" y="1"/>
                  </a:moveTo>
                  <a:lnTo>
                    <a:pt x="1" y="4488"/>
                  </a:lnTo>
                  <a:lnTo>
                    <a:pt x="3611" y="9113"/>
                  </a:lnTo>
                  <a:lnTo>
                    <a:pt x="5485" y="6414"/>
                  </a:lnTo>
                  <a:lnTo>
                    <a:pt x="946" y="39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3767200" y="2349850"/>
              <a:ext cx="304350" cy="102775"/>
            </a:xfrm>
            <a:custGeom>
              <a:rect b="b" l="l" r="r" t="t"/>
              <a:pathLst>
                <a:path extrusionOk="0" h="4111" w="12174">
                  <a:moveTo>
                    <a:pt x="12174" y="2442"/>
                  </a:moveTo>
                  <a:lnTo>
                    <a:pt x="8855" y="1"/>
                  </a:lnTo>
                  <a:lnTo>
                    <a:pt x="7686" y="2442"/>
                  </a:lnTo>
                  <a:lnTo>
                    <a:pt x="1" y="4110"/>
                  </a:lnTo>
                  <a:lnTo>
                    <a:pt x="11279" y="41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3964500" y="2289250"/>
              <a:ext cx="107050" cy="121675"/>
            </a:xfrm>
            <a:custGeom>
              <a:rect b="b" l="l" r="r" t="t"/>
              <a:pathLst>
                <a:path extrusionOk="0" h="4867" w="4282">
                  <a:moveTo>
                    <a:pt x="963" y="2425"/>
                  </a:moveTo>
                  <a:lnTo>
                    <a:pt x="0" y="1"/>
                  </a:lnTo>
                  <a:lnTo>
                    <a:pt x="3009" y="1686"/>
                  </a:lnTo>
                  <a:lnTo>
                    <a:pt x="4282" y="48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3699725" y="2289250"/>
              <a:ext cx="288875" cy="163375"/>
            </a:xfrm>
            <a:custGeom>
              <a:rect b="b" l="l" r="r" t="t"/>
              <a:pathLst>
                <a:path extrusionOk="0" h="6535" w="11555">
                  <a:moveTo>
                    <a:pt x="10591" y="1"/>
                  </a:moveTo>
                  <a:lnTo>
                    <a:pt x="10849" y="2425"/>
                  </a:lnTo>
                  <a:lnTo>
                    <a:pt x="9749" y="4402"/>
                  </a:lnTo>
                  <a:lnTo>
                    <a:pt x="0" y="6534"/>
                  </a:lnTo>
                  <a:lnTo>
                    <a:pt x="2700" y="6534"/>
                  </a:lnTo>
                  <a:lnTo>
                    <a:pt x="10385" y="4866"/>
                  </a:lnTo>
                  <a:lnTo>
                    <a:pt x="11554" y="24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3639550" y="1970325"/>
              <a:ext cx="154325" cy="201175"/>
            </a:xfrm>
            <a:custGeom>
              <a:rect b="b" l="l" r="r" t="t"/>
              <a:pathLst>
                <a:path extrusionOk="0" h="8047" w="6173">
                  <a:moveTo>
                    <a:pt x="0" y="2115"/>
                  </a:moveTo>
                  <a:lnTo>
                    <a:pt x="6173" y="8047"/>
                  </a:lnTo>
                  <a:lnTo>
                    <a:pt x="5691" y="507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3786550" y="1945400"/>
              <a:ext cx="102750" cy="97575"/>
            </a:xfrm>
            <a:custGeom>
              <a:rect b="b" l="l" r="r" t="t"/>
              <a:pathLst>
                <a:path extrusionOk="0" h="3903" w="4110">
                  <a:moveTo>
                    <a:pt x="0" y="0"/>
                  </a:moveTo>
                  <a:lnTo>
                    <a:pt x="740" y="3903"/>
                  </a:lnTo>
                  <a:lnTo>
                    <a:pt x="4110" y="24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3569050" y="2189100"/>
              <a:ext cx="113500" cy="96300"/>
            </a:xfrm>
            <a:custGeom>
              <a:rect b="b" l="l" r="r" t="t"/>
              <a:pathLst>
                <a:path extrusionOk="0" h="3852" w="4540">
                  <a:moveTo>
                    <a:pt x="2201" y="1"/>
                  </a:moveTo>
                  <a:lnTo>
                    <a:pt x="4540" y="3852"/>
                  </a:lnTo>
                  <a:lnTo>
                    <a:pt x="1" y="23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3682525" y="2128925"/>
              <a:ext cx="181850" cy="156475"/>
            </a:xfrm>
            <a:custGeom>
              <a:rect b="b" l="l" r="r" t="t"/>
              <a:pathLst>
                <a:path extrusionOk="0" h="6259" w="7274">
                  <a:moveTo>
                    <a:pt x="1" y="6259"/>
                  </a:moveTo>
                  <a:lnTo>
                    <a:pt x="1067" y="2287"/>
                  </a:lnTo>
                  <a:lnTo>
                    <a:pt x="4454" y="1703"/>
                  </a:lnTo>
                  <a:lnTo>
                    <a:pt x="7273" y="1"/>
                  </a:lnTo>
                  <a:lnTo>
                    <a:pt x="5795" y="44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3682525" y="2241125"/>
              <a:ext cx="144875" cy="211500"/>
            </a:xfrm>
            <a:custGeom>
              <a:rect b="b" l="l" r="r" t="t"/>
              <a:pathLst>
                <a:path extrusionOk="0" h="8460" w="5795">
                  <a:moveTo>
                    <a:pt x="688" y="8459"/>
                  </a:moveTo>
                  <a:lnTo>
                    <a:pt x="1479" y="2304"/>
                  </a:lnTo>
                  <a:lnTo>
                    <a:pt x="5795" y="0"/>
                  </a:lnTo>
                  <a:lnTo>
                    <a:pt x="1" y="17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3466325" y="2363175"/>
              <a:ext cx="233425" cy="89450"/>
            </a:xfrm>
            <a:custGeom>
              <a:rect b="b" l="l" r="r" t="t"/>
              <a:pathLst>
                <a:path extrusionOk="0" h="3578" w="9337">
                  <a:moveTo>
                    <a:pt x="9336" y="3577"/>
                  </a:moveTo>
                  <a:lnTo>
                    <a:pt x="3216" y="1"/>
                  </a:lnTo>
                  <a:lnTo>
                    <a:pt x="1" y="2167"/>
                  </a:lnTo>
                  <a:lnTo>
                    <a:pt x="2923" y="9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3353725" y="2417350"/>
              <a:ext cx="176675" cy="35275"/>
            </a:xfrm>
            <a:custGeom>
              <a:rect b="b" l="l" r="r" t="t"/>
              <a:pathLst>
                <a:path extrusionOk="0" h="1411" w="7067">
                  <a:moveTo>
                    <a:pt x="2063" y="0"/>
                  </a:moveTo>
                  <a:lnTo>
                    <a:pt x="7066" y="1410"/>
                  </a:lnTo>
                  <a:lnTo>
                    <a:pt x="0" y="14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4049175" y="2410900"/>
              <a:ext cx="140150" cy="41725"/>
            </a:xfrm>
            <a:custGeom>
              <a:rect b="b" l="l" r="r" t="t"/>
              <a:pathLst>
                <a:path extrusionOk="0" h="1669" w="5606">
                  <a:moveTo>
                    <a:pt x="895" y="0"/>
                  </a:moveTo>
                  <a:lnTo>
                    <a:pt x="2837" y="1066"/>
                  </a:lnTo>
                  <a:lnTo>
                    <a:pt x="5605" y="1668"/>
                  </a:lnTo>
                  <a:lnTo>
                    <a:pt x="0" y="16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3490400" y="2428950"/>
              <a:ext cx="124675" cy="23675"/>
            </a:xfrm>
            <a:custGeom>
              <a:rect b="b" l="l" r="r" t="t"/>
              <a:pathLst>
                <a:path extrusionOk="0" h="947" w="4987">
                  <a:moveTo>
                    <a:pt x="4986" y="946"/>
                  </a:moveTo>
                  <a:lnTo>
                    <a:pt x="4075" y="361"/>
                  </a:lnTo>
                  <a:lnTo>
                    <a:pt x="2958" y="447"/>
                  </a:lnTo>
                  <a:lnTo>
                    <a:pt x="1599" y="0"/>
                  </a:lnTo>
                  <a:lnTo>
                    <a:pt x="533" y="379"/>
                  </a:lnTo>
                  <a:lnTo>
                    <a:pt x="0" y="9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3898725" y="2434525"/>
              <a:ext cx="196900" cy="18100"/>
            </a:xfrm>
            <a:custGeom>
              <a:rect b="b" l="l" r="r" t="t"/>
              <a:pathLst>
                <a:path extrusionOk="0" h="724" w="7876">
                  <a:moveTo>
                    <a:pt x="1" y="723"/>
                  </a:moveTo>
                  <a:lnTo>
                    <a:pt x="757" y="190"/>
                  </a:lnTo>
                  <a:lnTo>
                    <a:pt x="2477" y="1"/>
                  </a:lnTo>
                  <a:lnTo>
                    <a:pt x="3457" y="362"/>
                  </a:lnTo>
                  <a:lnTo>
                    <a:pt x="4058" y="1"/>
                  </a:lnTo>
                  <a:lnTo>
                    <a:pt x="4884" y="156"/>
                  </a:lnTo>
                  <a:lnTo>
                    <a:pt x="5365" y="517"/>
                  </a:lnTo>
                  <a:lnTo>
                    <a:pt x="6018" y="293"/>
                  </a:lnTo>
                  <a:lnTo>
                    <a:pt x="7875" y="7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3353725" y="244915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27939" y="1"/>
                  </a:moveTo>
                  <a:lnTo>
                    <a:pt x="26340" y="1"/>
                  </a:lnTo>
                  <a:lnTo>
                    <a:pt x="22953" y="1"/>
                  </a:lnTo>
                  <a:lnTo>
                    <a:pt x="19583" y="1"/>
                  </a:lnTo>
                  <a:lnTo>
                    <a:pt x="16866" y="1"/>
                  </a:lnTo>
                  <a:lnTo>
                    <a:pt x="11605" y="1"/>
                  </a:lnTo>
                  <a:lnTo>
                    <a:pt x="5588" y="1"/>
                  </a:lnTo>
                  <a:lnTo>
                    <a:pt x="3748" y="1"/>
                  </a:lnTo>
                  <a:lnTo>
                    <a:pt x="0" y="1"/>
                  </a:lnTo>
                  <a:lnTo>
                    <a:pt x="2012" y="1840"/>
                  </a:lnTo>
                  <a:lnTo>
                    <a:pt x="4694" y="1668"/>
                  </a:lnTo>
                  <a:lnTo>
                    <a:pt x="5966" y="4849"/>
                  </a:lnTo>
                  <a:lnTo>
                    <a:pt x="8992" y="6534"/>
                  </a:lnTo>
                  <a:lnTo>
                    <a:pt x="11158" y="11950"/>
                  </a:lnTo>
                  <a:lnTo>
                    <a:pt x="12981" y="12947"/>
                  </a:lnTo>
                  <a:lnTo>
                    <a:pt x="12001" y="17847"/>
                  </a:lnTo>
                  <a:lnTo>
                    <a:pt x="16093" y="20288"/>
                  </a:lnTo>
                  <a:lnTo>
                    <a:pt x="20219" y="19291"/>
                  </a:lnTo>
                  <a:lnTo>
                    <a:pt x="21973" y="17176"/>
                  </a:lnTo>
                  <a:lnTo>
                    <a:pt x="22592" y="10540"/>
                  </a:lnTo>
                  <a:lnTo>
                    <a:pt x="24810" y="8236"/>
                  </a:lnTo>
                  <a:lnTo>
                    <a:pt x="25704" y="3577"/>
                  </a:lnTo>
                  <a:lnTo>
                    <a:pt x="27114" y="2631"/>
                  </a:lnTo>
                  <a:lnTo>
                    <a:pt x="28902" y="1410"/>
                  </a:lnTo>
                  <a:lnTo>
                    <a:pt x="31343" y="1410"/>
                  </a:lnTo>
                  <a:lnTo>
                    <a:pt x="33423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" name="Google Shape;121;p7"/>
          <p:cNvSpPr txBox="1"/>
          <p:nvPr>
            <p:ph idx="1" type="subTitle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22" name="Google Shape;122;p7"/>
          <p:cNvGrpSpPr/>
          <p:nvPr/>
        </p:nvGrpSpPr>
        <p:grpSpPr>
          <a:xfrm flipH="1">
            <a:off x="6111773" y="2621512"/>
            <a:ext cx="3211545" cy="3885581"/>
            <a:chOff x="3353725" y="1945400"/>
            <a:chExt cx="835600" cy="1010975"/>
          </a:xfrm>
        </p:grpSpPr>
        <p:sp>
          <p:nvSpPr>
            <p:cNvPr id="123" name="Google Shape;123;p7"/>
            <p:cNvSpPr/>
            <p:nvPr/>
          </p:nvSpPr>
          <p:spPr>
            <a:xfrm>
              <a:off x="3353725" y="194540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0" y="20288"/>
                  </a:moveTo>
                  <a:lnTo>
                    <a:pt x="2063" y="18878"/>
                  </a:lnTo>
                  <a:lnTo>
                    <a:pt x="4505" y="18878"/>
                  </a:lnTo>
                  <a:lnTo>
                    <a:pt x="6293" y="17658"/>
                  </a:lnTo>
                  <a:lnTo>
                    <a:pt x="7720" y="16712"/>
                  </a:lnTo>
                  <a:lnTo>
                    <a:pt x="8614" y="12053"/>
                  </a:lnTo>
                  <a:lnTo>
                    <a:pt x="10814" y="9749"/>
                  </a:lnTo>
                  <a:lnTo>
                    <a:pt x="11433" y="3112"/>
                  </a:lnTo>
                  <a:lnTo>
                    <a:pt x="13204" y="997"/>
                  </a:lnTo>
                  <a:lnTo>
                    <a:pt x="17313" y="0"/>
                  </a:lnTo>
                  <a:lnTo>
                    <a:pt x="21423" y="2442"/>
                  </a:lnTo>
                  <a:lnTo>
                    <a:pt x="20425" y="7342"/>
                  </a:lnTo>
                  <a:lnTo>
                    <a:pt x="22265" y="8339"/>
                  </a:lnTo>
                  <a:lnTo>
                    <a:pt x="24431" y="13755"/>
                  </a:lnTo>
                  <a:lnTo>
                    <a:pt x="27440" y="15440"/>
                  </a:lnTo>
                  <a:lnTo>
                    <a:pt x="28713" y="18620"/>
                  </a:lnTo>
                  <a:lnTo>
                    <a:pt x="31395" y="18448"/>
                  </a:lnTo>
                  <a:lnTo>
                    <a:pt x="33423" y="20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3546700" y="2246700"/>
              <a:ext cx="153050" cy="205925"/>
            </a:xfrm>
            <a:custGeom>
              <a:rect b="b" l="l" r="r" t="t"/>
              <a:pathLst>
                <a:path extrusionOk="0" h="8237" w="6122">
                  <a:moveTo>
                    <a:pt x="1" y="4660"/>
                  </a:moveTo>
                  <a:lnTo>
                    <a:pt x="6121" y="8236"/>
                  </a:lnTo>
                  <a:lnTo>
                    <a:pt x="5434" y="1548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3682525" y="2241125"/>
              <a:ext cx="235150" cy="211500"/>
            </a:xfrm>
            <a:custGeom>
              <a:rect b="b" l="l" r="r" t="t"/>
              <a:pathLst>
                <a:path extrusionOk="0" h="8460" w="9406">
                  <a:moveTo>
                    <a:pt x="1" y="1771"/>
                  </a:moveTo>
                  <a:lnTo>
                    <a:pt x="5795" y="0"/>
                  </a:lnTo>
                  <a:lnTo>
                    <a:pt x="9405" y="4625"/>
                  </a:lnTo>
                  <a:lnTo>
                    <a:pt x="688" y="84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3827375" y="2128925"/>
              <a:ext cx="137150" cy="227825"/>
            </a:xfrm>
            <a:custGeom>
              <a:rect b="b" l="l" r="r" t="t"/>
              <a:pathLst>
                <a:path extrusionOk="0" h="9113" w="5486">
                  <a:moveTo>
                    <a:pt x="1479" y="1"/>
                  </a:moveTo>
                  <a:lnTo>
                    <a:pt x="1" y="4488"/>
                  </a:lnTo>
                  <a:lnTo>
                    <a:pt x="3611" y="9113"/>
                  </a:lnTo>
                  <a:lnTo>
                    <a:pt x="5485" y="6414"/>
                  </a:lnTo>
                  <a:lnTo>
                    <a:pt x="946" y="39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3767200" y="2349850"/>
              <a:ext cx="304350" cy="102775"/>
            </a:xfrm>
            <a:custGeom>
              <a:rect b="b" l="l" r="r" t="t"/>
              <a:pathLst>
                <a:path extrusionOk="0" h="4111" w="12174">
                  <a:moveTo>
                    <a:pt x="12174" y="2442"/>
                  </a:moveTo>
                  <a:lnTo>
                    <a:pt x="8855" y="1"/>
                  </a:lnTo>
                  <a:lnTo>
                    <a:pt x="7686" y="2442"/>
                  </a:lnTo>
                  <a:lnTo>
                    <a:pt x="1" y="4110"/>
                  </a:lnTo>
                  <a:lnTo>
                    <a:pt x="11279" y="41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3964500" y="2289250"/>
              <a:ext cx="107050" cy="121675"/>
            </a:xfrm>
            <a:custGeom>
              <a:rect b="b" l="l" r="r" t="t"/>
              <a:pathLst>
                <a:path extrusionOk="0" h="4867" w="4282">
                  <a:moveTo>
                    <a:pt x="963" y="2425"/>
                  </a:moveTo>
                  <a:lnTo>
                    <a:pt x="0" y="1"/>
                  </a:lnTo>
                  <a:lnTo>
                    <a:pt x="3009" y="1686"/>
                  </a:lnTo>
                  <a:lnTo>
                    <a:pt x="4282" y="48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3699725" y="2289250"/>
              <a:ext cx="288875" cy="163375"/>
            </a:xfrm>
            <a:custGeom>
              <a:rect b="b" l="l" r="r" t="t"/>
              <a:pathLst>
                <a:path extrusionOk="0" h="6535" w="11555">
                  <a:moveTo>
                    <a:pt x="10591" y="1"/>
                  </a:moveTo>
                  <a:lnTo>
                    <a:pt x="10849" y="2425"/>
                  </a:lnTo>
                  <a:lnTo>
                    <a:pt x="9749" y="4402"/>
                  </a:lnTo>
                  <a:lnTo>
                    <a:pt x="0" y="6534"/>
                  </a:lnTo>
                  <a:lnTo>
                    <a:pt x="2700" y="6534"/>
                  </a:lnTo>
                  <a:lnTo>
                    <a:pt x="10385" y="4866"/>
                  </a:lnTo>
                  <a:lnTo>
                    <a:pt x="11554" y="24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3639550" y="1970325"/>
              <a:ext cx="154325" cy="201175"/>
            </a:xfrm>
            <a:custGeom>
              <a:rect b="b" l="l" r="r" t="t"/>
              <a:pathLst>
                <a:path extrusionOk="0" h="8047" w="6173">
                  <a:moveTo>
                    <a:pt x="0" y="2115"/>
                  </a:moveTo>
                  <a:lnTo>
                    <a:pt x="6173" y="8047"/>
                  </a:lnTo>
                  <a:lnTo>
                    <a:pt x="5691" y="507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3786550" y="1945400"/>
              <a:ext cx="102750" cy="97575"/>
            </a:xfrm>
            <a:custGeom>
              <a:rect b="b" l="l" r="r" t="t"/>
              <a:pathLst>
                <a:path extrusionOk="0" h="3903" w="4110">
                  <a:moveTo>
                    <a:pt x="0" y="0"/>
                  </a:moveTo>
                  <a:lnTo>
                    <a:pt x="740" y="3903"/>
                  </a:lnTo>
                  <a:lnTo>
                    <a:pt x="4110" y="24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3569050" y="2189100"/>
              <a:ext cx="113500" cy="96300"/>
            </a:xfrm>
            <a:custGeom>
              <a:rect b="b" l="l" r="r" t="t"/>
              <a:pathLst>
                <a:path extrusionOk="0" h="3852" w="4540">
                  <a:moveTo>
                    <a:pt x="2201" y="1"/>
                  </a:moveTo>
                  <a:lnTo>
                    <a:pt x="4540" y="3852"/>
                  </a:lnTo>
                  <a:lnTo>
                    <a:pt x="1" y="23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3682525" y="2128925"/>
              <a:ext cx="181850" cy="156475"/>
            </a:xfrm>
            <a:custGeom>
              <a:rect b="b" l="l" r="r" t="t"/>
              <a:pathLst>
                <a:path extrusionOk="0" h="6259" w="7274">
                  <a:moveTo>
                    <a:pt x="1" y="6259"/>
                  </a:moveTo>
                  <a:lnTo>
                    <a:pt x="1067" y="2287"/>
                  </a:lnTo>
                  <a:lnTo>
                    <a:pt x="4454" y="1703"/>
                  </a:lnTo>
                  <a:lnTo>
                    <a:pt x="7273" y="1"/>
                  </a:lnTo>
                  <a:lnTo>
                    <a:pt x="5795" y="44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3682525" y="2241125"/>
              <a:ext cx="144875" cy="211500"/>
            </a:xfrm>
            <a:custGeom>
              <a:rect b="b" l="l" r="r" t="t"/>
              <a:pathLst>
                <a:path extrusionOk="0" h="8460" w="5795">
                  <a:moveTo>
                    <a:pt x="688" y="8459"/>
                  </a:moveTo>
                  <a:lnTo>
                    <a:pt x="1479" y="2304"/>
                  </a:lnTo>
                  <a:lnTo>
                    <a:pt x="5795" y="0"/>
                  </a:lnTo>
                  <a:lnTo>
                    <a:pt x="1" y="17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3466325" y="2363175"/>
              <a:ext cx="233425" cy="89450"/>
            </a:xfrm>
            <a:custGeom>
              <a:rect b="b" l="l" r="r" t="t"/>
              <a:pathLst>
                <a:path extrusionOk="0" h="3578" w="9337">
                  <a:moveTo>
                    <a:pt x="9336" y="3577"/>
                  </a:moveTo>
                  <a:lnTo>
                    <a:pt x="3216" y="1"/>
                  </a:lnTo>
                  <a:lnTo>
                    <a:pt x="1" y="2167"/>
                  </a:lnTo>
                  <a:lnTo>
                    <a:pt x="2923" y="9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3353725" y="2417350"/>
              <a:ext cx="176675" cy="35275"/>
            </a:xfrm>
            <a:custGeom>
              <a:rect b="b" l="l" r="r" t="t"/>
              <a:pathLst>
                <a:path extrusionOk="0" h="1411" w="7067">
                  <a:moveTo>
                    <a:pt x="2063" y="0"/>
                  </a:moveTo>
                  <a:lnTo>
                    <a:pt x="7066" y="1410"/>
                  </a:lnTo>
                  <a:lnTo>
                    <a:pt x="0" y="14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4049175" y="2410900"/>
              <a:ext cx="140150" cy="41725"/>
            </a:xfrm>
            <a:custGeom>
              <a:rect b="b" l="l" r="r" t="t"/>
              <a:pathLst>
                <a:path extrusionOk="0" h="1669" w="5606">
                  <a:moveTo>
                    <a:pt x="895" y="0"/>
                  </a:moveTo>
                  <a:lnTo>
                    <a:pt x="2837" y="1066"/>
                  </a:lnTo>
                  <a:lnTo>
                    <a:pt x="5605" y="1668"/>
                  </a:lnTo>
                  <a:lnTo>
                    <a:pt x="0" y="16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3490400" y="2428950"/>
              <a:ext cx="124675" cy="23675"/>
            </a:xfrm>
            <a:custGeom>
              <a:rect b="b" l="l" r="r" t="t"/>
              <a:pathLst>
                <a:path extrusionOk="0" h="947" w="4987">
                  <a:moveTo>
                    <a:pt x="4986" y="946"/>
                  </a:moveTo>
                  <a:lnTo>
                    <a:pt x="4075" y="361"/>
                  </a:lnTo>
                  <a:lnTo>
                    <a:pt x="2958" y="447"/>
                  </a:lnTo>
                  <a:lnTo>
                    <a:pt x="1599" y="0"/>
                  </a:lnTo>
                  <a:lnTo>
                    <a:pt x="533" y="379"/>
                  </a:lnTo>
                  <a:lnTo>
                    <a:pt x="0" y="9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3898725" y="2434525"/>
              <a:ext cx="196900" cy="18100"/>
            </a:xfrm>
            <a:custGeom>
              <a:rect b="b" l="l" r="r" t="t"/>
              <a:pathLst>
                <a:path extrusionOk="0" h="724" w="7876">
                  <a:moveTo>
                    <a:pt x="1" y="723"/>
                  </a:moveTo>
                  <a:lnTo>
                    <a:pt x="757" y="190"/>
                  </a:lnTo>
                  <a:lnTo>
                    <a:pt x="2477" y="1"/>
                  </a:lnTo>
                  <a:lnTo>
                    <a:pt x="3457" y="362"/>
                  </a:lnTo>
                  <a:lnTo>
                    <a:pt x="4058" y="1"/>
                  </a:lnTo>
                  <a:lnTo>
                    <a:pt x="4884" y="156"/>
                  </a:lnTo>
                  <a:lnTo>
                    <a:pt x="5365" y="517"/>
                  </a:lnTo>
                  <a:lnTo>
                    <a:pt x="6018" y="293"/>
                  </a:lnTo>
                  <a:lnTo>
                    <a:pt x="7875" y="7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3353725" y="2449150"/>
              <a:ext cx="835600" cy="507225"/>
            </a:xfrm>
            <a:custGeom>
              <a:rect b="b" l="l" r="r" t="t"/>
              <a:pathLst>
                <a:path extrusionOk="0" h="20289" w="33424">
                  <a:moveTo>
                    <a:pt x="27939" y="1"/>
                  </a:moveTo>
                  <a:lnTo>
                    <a:pt x="26340" y="1"/>
                  </a:lnTo>
                  <a:lnTo>
                    <a:pt x="22953" y="1"/>
                  </a:lnTo>
                  <a:lnTo>
                    <a:pt x="19583" y="1"/>
                  </a:lnTo>
                  <a:lnTo>
                    <a:pt x="16866" y="1"/>
                  </a:lnTo>
                  <a:lnTo>
                    <a:pt x="11605" y="1"/>
                  </a:lnTo>
                  <a:lnTo>
                    <a:pt x="5588" y="1"/>
                  </a:lnTo>
                  <a:lnTo>
                    <a:pt x="3748" y="1"/>
                  </a:lnTo>
                  <a:lnTo>
                    <a:pt x="0" y="1"/>
                  </a:lnTo>
                  <a:lnTo>
                    <a:pt x="2012" y="1840"/>
                  </a:lnTo>
                  <a:lnTo>
                    <a:pt x="4694" y="1668"/>
                  </a:lnTo>
                  <a:lnTo>
                    <a:pt x="5966" y="4849"/>
                  </a:lnTo>
                  <a:lnTo>
                    <a:pt x="8992" y="6534"/>
                  </a:lnTo>
                  <a:lnTo>
                    <a:pt x="11158" y="11950"/>
                  </a:lnTo>
                  <a:lnTo>
                    <a:pt x="12981" y="12947"/>
                  </a:lnTo>
                  <a:lnTo>
                    <a:pt x="12001" y="17847"/>
                  </a:lnTo>
                  <a:lnTo>
                    <a:pt x="16093" y="20288"/>
                  </a:lnTo>
                  <a:lnTo>
                    <a:pt x="20219" y="19291"/>
                  </a:lnTo>
                  <a:lnTo>
                    <a:pt x="21973" y="17176"/>
                  </a:lnTo>
                  <a:lnTo>
                    <a:pt x="22592" y="10540"/>
                  </a:lnTo>
                  <a:lnTo>
                    <a:pt x="24810" y="8236"/>
                  </a:lnTo>
                  <a:lnTo>
                    <a:pt x="25704" y="3577"/>
                  </a:lnTo>
                  <a:lnTo>
                    <a:pt x="27114" y="2631"/>
                  </a:lnTo>
                  <a:lnTo>
                    <a:pt x="28902" y="1410"/>
                  </a:lnTo>
                  <a:lnTo>
                    <a:pt x="31343" y="1410"/>
                  </a:lnTo>
                  <a:lnTo>
                    <a:pt x="33423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7"/>
          <p:cNvSpPr/>
          <p:nvPr/>
        </p:nvSpPr>
        <p:spPr>
          <a:xfrm>
            <a:off x="0" y="4570900"/>
            <a:ext cx="914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>
            <p:ph type="title"/>
          </p:nvPr>
        </p:nvSpPr>
        <p:spPr>
          <a:xfrm>
            <a:off x="3225475" y="933150"/>
            <a:ext cx="5205300" cy="16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4" name="Google Shape;144;p8"/>
          <p:cNvSpPr/>
          <p:nvPr/>
        </p:nvSpPr>
        <p:spPr>
          <a:xfrm>
            <a:off x="0" y="3302750"/>
            <a:ext cx="9144000" cy="1840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8"/>
          <p:cNvGrpSpPr/>
          <p:nvPr/>
        </p:nvGrpSpPr>
        <p:grpSpPr>
          <a:xfrm>
            <a:off x="-2237574" y="2174994"/>
            <a:ext cx="5714814" cy="2240816"/>
            <a:chOff x="1332675" y="3126550"/>
            <a:chExt cx="1021725" cy="400625"/>
          </a:xfrm>
        </p:grpSpPr>
        <p:sp>
          <p:nvSpPr>
            <p:cNvPr id="146" name="Google Shape;146;p8"/>
            <p:cNvSpPr/>
            <p:nvPr/>
          </p:nvSpPr>
          <p:spPr>
            <a:xfrm>
              <a:off x="1332675" y="3126550"/>
              <a:ext cx="1021725" cy="200325"/>
            </a:xfrm>
            <a:custGeom>
              <a:rect b="b" l="l" r="r" t="t"/>
              <a:pathLst>
                <a:path extrusionOk="0" h="8013" w="40869">
                  <a:moveTo>
                    <a:pt x="0" y="8013"/>
                  </a:moveTo>
                  <a:lnTo>
                    <a:pt x="2785" y="6655"/>
                  </a:lnTo>
                  <a:lnTo>
                    <a:pt x="4762" y="6981"/>
                  </a:lnTo>
                  <a:lnTo>
                    <a:pt x="6069" y="5331"/>
                  </a:lnTo>
                  <a:lnTo>
                    <a:pt x="8803" y="4677"/>
                  </a:lnTo>
                  <a:lnTo>
                    <a:pt x="11674" y="5279"/>
                  </a:lnTo>
                  <a:lnTo>
                    <a:pt x="15302" y="1136"/>
                  </a:lnTo>
                  <a:lnTo>
                    <a:pt x="21852" y="1"/>
                  </a:lnTo>
                  <a:lnTo>
                    <a:pt x="23090" y="2803"/>
                  </a:lnTo>
                  <a:lnTo>
                    <a:pt x="26787" y="2889"/>
                  </a:lnTo>
                  <a:lnTo>
                    <a:pt x="29572" y="3577"/>
                  </a:lnTo>
                  <a:lnTo>
                    <a:pt x="31515" y="6053"/>
                  </a:lnTo>
                  <a:lnTo>
                    <a:pt x="33853" y="5950"/>
                  </a:lnTo>
                  <a:lnTo>
                    <a:pt x="36260" y="7119"/>
                  </a:lnTo>
                  <a:lnTo>
                    <a:pt x="40868" y="80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1473650" y="3243475"/>
              <a:ext cx="220525" cy="83400"/>
            </a:xfrm>
            <a:custGeom>
              <a:rect b="b" l="l" r="r" t="t"/>
              <a:pathLst>
                <a:path extrusionOk="0" h="3336" w="8821">
                  <a:moveTo>
                    <a:pt x="0" y="3336"/>
                  </a:moveTo>
                  <a:lnTo>
                    <a:pt x="430" y="654"/>
                  </a:lnTo>
                  <a:lnTo>
                    <a:pt x="3164" y="0"/>
                  </a:lnTo>
                  <a:lnTo>
                    <a:pt x="8820" y="33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375225" y="3292900"/>
              <a:ext cx="98450" cy="33975"/>
            </a:xfrm>
            <a:custGeom>
              <a:rect b="b" l="l" r="r" t="t"/>
              <a:pathLst>
                <a:path extrusionOk="0" h="1359" w="3938">
                  <a:moveTo>
                    <a:pt x="3937" y="1359"/>
                  </a:moveTo>
                  <a:lnTo>
                    <a:pt x="3060" y="327"/>
                  </a:lnTo>
                  <a:lnTo>
                    <a:pt x="1083" y="1"/>
                  </a:lnTo>
                  <a:lnTo>
                    <a:pt x="0" y="13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451725" y="3259800"/>
              <a:ext cx="32700" cy="67075"/>
            </a:xfrm>
            <a:custGeom>
              <a:rect b="b" l="l" r="r" t="t"/>
              <a:pathLst>
                <a:path extrusionOk="0" h="2683" w="1308">
                  <a:moveTo>
                    <a:pt x="877" y="2683"/>
                  </a:moveTo>
                  <a:lnTo>
                    <a:pt x="0" y="1651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624525" y="3126550"/>
              <a:ext cx="285425" cy="149625"/>
            </a:xfrm>
            <a:custGeom>
              <a:rect b="b" l="l" r="r" t="t"/>
              <a:pathLst>
                <a:path extrusionOk="0" h="5985" w="11417">
                  <a:moveTo>
                    <a:pt x="0" y="5279"/>
                  </a:moveTo>
                  <a:lnTo>
                    <a:pt x="3886" y="1634"/>
                  </a:lnTo>
                  <a:lnTo>
                    <a:pt x="6551" y="895"/>
                  </a:lnTo>
                  <a:lnTo>
                    <a:pt x="6430" y="5984"/>
                  </a:lnTo>
                  <a:lnTo>
                    <a:pt x="9817" y="310"/>
                  </a:lnTo>
                  <a:lnTo>
                    <a:pt x="11416" y="2803"/>
                  </a:lnTo>
                  <a:lnTo>
                    <a:pt x="10178" y="1"/>
                  </a:lnTo>
                  <a:lnTo>
                    <a:pt x="3628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1909925" y="3196625"/>
              <a:ext cx="162075" cy="96725"/>
            </a:xfrm>
            <a:custGeom>
              <a:rect b="b" l="l" r="r" t="t"/>
              <a:pathLst>
                <a:path extrusionOk="0" h="3869" w="6483">
                  <a:moveTo>
                    <a:pt x="0" y="0"/>
                  </a:moveTo>
                  <a:lnTo>
                    <a:pt x="3250" y="499"/>
                  </a:lnTo>
                  <a:lnTo>
                    <a:pt x="5210" y="3869"/>
                  </a:lnTo>
                  <a:lnTo>
                    <a:pt x="4367" y="671"/>
                  </a:lnTo>
                  <a:lnTo>
                    <a:pt x="6482" y="774"/>
                  </a:lnTo>
                  <a:lnTo>
                    <a:pt x="3697" y="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1694150" y="3270975"/>
              <a:ext cx="215800" cy="55900"/>
            </a:xfrm>
            <a:custGeom>
              <a:rect b="b" l="l" r="r" t="t"/>
              <a:pathLst>
                <a:path extrusionOk="0" h="2236" w="8632">
                  <a:moveTo>
                    <a:pt x="0" y="2236"/>
                  </a:moveTo>
                  <a:lnTo>
                    <a:pt x="3405" y="1"/>
                  </a:lnTo>
                  <a:lnTo>
                    <a:pt x="8631" y="689"/>
                  </a:lnTo>
                  <a:lnTo>
                    <a:pt x="6585" y="22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1860500" y="3278725"/>
              <a:ext cx="167225" cy="48150"/>
            </a:xfrm>
            <a:custGeom>
              <a:rect b="b" l="l" r="r" t="t"/>
              <a:pathLst>
                <a:path extrusionOk="0" h="1926" w="6689">
                  <a:moveTo>
                    <a:pt x="1977" y="379"/>
                  </a:moveTo>
                  <a:lnTo>
                    <a:pt x="4058" y="0"/>
                  </a:lnTo>
                  <a:lnTo>
                    <a:pt x="6688" y="1926"/>
                  </a:lnTo>
                  <a:lnTo>
                    <a:pt x="0" y="19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2099475" y="3275275"/>
              <a:ext cx="79550" cy="28825"/>
            </a:xfrm>
            <a:custGeom>
              <a:rect b="b" l="l" r="r" t="t"/>
              <a:pathLst>
                <a:path extrusionOk="0" h="1153" w="3182">
                  <a:moveTo>
                    <a:pt x="843" y="104"/>
                  </a:moveTo>
                  <a:lnTo>
                    <a:pt x="1" y="1153"/>
                  </a:lnTo>
                  <a:lnTo>
                    <a:pt x="3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2027700" y="3277850"/>
              <a:ext cx="92850" cy="49025"/>
            </a:xfrm>
            <a:custGeom>
              <a:rect b="b" l="l" r="r" t="t"/>
              <a:pathLst>
                <a:path extrusionOk="0" h="1961" w="3714">
                  <a:moveTo>
                    <a:pt x="0" y="1961"/>
                  </a:moveTo>
                  <a:lnTo>
                    <a:pt x="499" y="620"/>
                  </a:lnTo>
                  <a:lnTo>
                    <a:pt x="3714" y="1"/>
                  </a:lnTo>
                  <a:lnTo>
                    <a:pt x="2201" y="19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2099475" y="3275275"/>
              <a:ext cx="123825" cy="51600"/>
            </a:xfrm>
            <a:custGeom>
              <a:rect b="b" l="l" r="r" t="t"/>
              <a:pathLst>
                <a:path extrusionOk="0" h="2064" w="4953">
                  <a:moveTo>
                    <a:pt x="3181" y="1"/>
                  </a:moveTo>
                  <a:lnTo>
                    <a:pt x="4952" y="2064"/>
                  </a:lnTo>
                  <a:lnTo>
                    <a:pt x="1290" y="2064"/>
                  </a:lnTo>
                  <a:lnTo>
                    <a:pt x="1" y="11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223275" y="3304500"/>
              <a:ext cx="131125" cy="22375"/>
            </a:xfrm>
            <a:custGeom>
              <a:rect b="b" l="l" r="r" t="t"/>
              <a:pathLst>
                <a:path extrusionOk="0" h="895" w="5245">
                  <a:moveTo>
                    <a:pt x="0" y="895"/>
                  </a:moveTo>
                  <a:lnTo>
                    <a:pt x="636" y="1"/>
                  </a:lnTo>
                  <a:lnTo>
                    <a:pt x="5244" y="8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1694150" y="3196625"/>
              <a:ext cx="85125" cy="130250"/>
            </a:xfrm>
            <a:custGeom>
              <a:rect b="b" l="l" r="r" t="t"/>
              <a:pathLst>
                <a:path extrusionOk="0" h="5210" w="3405">
                  <a:moveTo>
                    <a:pt x="3405" y="2975"/>
                  </a:moveTo>
                  <a:lnTo>
                    <a:pt x="2528" y="0"/>
                  </a:lnTo>
                  <a:lnTo>
                    <a:pt x="0" y="52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1909925" y="3196625"/>
              <a:ext cx="52025" cy="91575"/>
            </a:xfrm>
            <a:custGeom>
              <a:rect b="b" l="l" r="r" t="t"/>
              <a:pathLst>
                <a:path extrusionOk="0" h="3663" w="2081">
                  <a:moveTo>
                    <a:pt x="0" y="3663"/>
                  </a:moveTo>
                  <a:lnTo>
                    <a:pt x="0" y="0"/>
                  </a:lnTo>
                  <a:lnTo>
                    <a:pt x="2081" y="32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1636975" y="3196625"/>
              <a:ext cx="120375" cy="130250"/>
            </a:xfrm>
            <a:custGeom>
              <a:rect b="b" l="l" r="r" t="t"/>
              <a:pathLst>
                <a:path extrusionOk="0" h="5210" w="4815">
                  <a:moveTo>
                    <a:pt x="2287" y="5210"/>
                  </a:moveTo>
                  <a:lnTo>
                    <a:pt x="4815" y="0"/>
                  </a:lnTo>
                  <a:lnTo>
                    <a:pt x="1" y="38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1870375" y="3196625"/>
              <a:ext cx="39575" cy="91575"/>
            </a:xfrm>
            <a:custGeom>
              <a:rect b="b" l="l" r="r" t="t"/>
              <a:pathLst>
                <a:path extrusionOk="0" h="3663" w="1583">
                  <a:moveTo>
                    <a:pt x="1" y="3439"/>
                  </a:moveTo>
                  <a:lnTo>
                    <a:pt x="1582" y="0"/>
                  </a:lnTo>
                  <a:lnTo>
                    <a:pt x="1582" y="36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961925" y="3278725"/>
              <a:ext cx="78250" cy="48150"/>
            </a:xfrm>
            <a:custGeom>
              <a:rect b="b" l="l" r="r" t="t"/>
              <a:pathLst>
                <a:path extrusionOk="0" h="1926" w="3130">
                  <a:moveTo>
                    <a:pt x="1" y="0"/>
                  </a:moveTo>
                  <a:lnTo>
                    <a:pt x="3130" y="585"/>
                  </a:lnTo>
                  <a:lnTo>
                    <a:pt x="2631" y="19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2063375" y="3215975"/>
              <a:ext cx="57175" cy="72225"/>
            </a:xfrm>
            <a:custGeom>
              <a:rect b="b" l="l" r="r" t="t"/>
              <a:pathLst>
                <a:path extrusionOk="0" h="2889" w="2287">
                  <a:moveTo>
                    <a:pt x="344" y="0"/>
                  </a:moveTo>
                  <a:lnTo>
                    <a:pt x="0" y="1152"/>
                  </a:lnTo>
                  <a:lnTo>
                    <a:pt x="155" y="2889"/>
                  </a:lnTo>
                  <a:lnTo>
                    <a:pt x="2287" y="24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1961925" y="3266250"/>
              <a:ext cx="78250" cy="27100"/>
            </a:xfrm>
            <a:custGeom>
              <a:rect b="b" l="l" r="r" t="t"/>
              <a:pathLst>
                <a:path extrusionOk="0" h="1084" w="3130">
                  <a:moveTo>
                    <a:pt x="1" y="499"/>
                  </a:moveTo>
                  <a:lnTo>
                    <a:pt x="1565" y="1"/>
                  </a:lnTo>
                  <a:lnTo>
                    <a:pt x="3130" y="10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1552725" y="3243475"/>
              <a:ext cx="84275" cy="49875"/>
            </a:xfrm>
            <a:custGeom>
              <a:rect b="b" l="l" r="r" t="t"/>
              <a:pathLst>
                <a:path extrusionOk="0" h="1995" w="3371">
                  <a:moveTo>
                    <a:pt x="2872" y="602"/>
                  </a:moveTo>
                  <a:lnTo>
                    <a:pt x="3371" y="19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1779250" y="3196625"/>
              <a:ext cx="130700" cy="86425"/>
            </a:xfrm>
            <a:custGeom>
              <a:rect b="b" l="l" r="r" t="t"/>
              <a:pathLst>
                <a:path extrusionOk="0" h="3457" w="5228">
                  <a:moveTo>
                    <a:pt x="1" y="2975"/>
                  </a:moveTo>
                  <a:lnTo>
                    <a:pt x="3370" y="791"/>
                  </a:lnTo>
                  <a:lnTo>
                    <a:pt x="5227" y="0"/>
                  </a:lnTo>
                  <a:lnTo>
                    <a:pt x="3646" y="3456"/>
                  </a:lnTo>
                  <a:cubicBezTo>
                    <a:pt x="3646" y="3456"/>
                    <a:pt x="18" y="3026"/>
                    <a:pt x="1" y="29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1332675" y="3326850"/>
              <a:ext cx="1021725" cy="200325"/>
            </a:xfrm>
            <a:custGeom>
              <a:rect b="b" l="l" r="r" t="t"/>
              <a:pathLst>
                <a:path extrusionOk="0" h="8013" w="40869">
                  <a:moveTo>
                    <a:pt x="4608" y="895"/>
                  </a:moveTo>
                  <a:lnTo>
                    <a:pt x="7015" y="2081"/>
                  </a:lnTo>
                  <a:lnTo>
                    <a:pt x="9353" y="1961"/>
                  </a:lnTo>
                  <a:lnTo>
                    <a:pt x="11296" y="4437"/>
                  </a:lnTo>
                  <a:lnTo>
                    <a:pt x="14081" y="5142"/>
                  </a:lnTo>
                  <a:lnTo>
                    <a:pt x="17778" y="5210"/>
                  </a:lnTo>
                  <a:lnTo>
                    <a:pt x="19016" y="8013"/>
                  </a:lnTo>
                  <a:lnTo>
                    <a:pt x="25566" y="6878"/>
                  </a:lnTo>
                  <a:lnTo>
                    <a:pt x="29194" y="2735"/>
                  </a:lnTo>
                  <a:lnTo>
                    <a:pt x="32065" y="3336"/>
                  </a:lnTo>
                  <a:lnTo>
                    <a:pt x="34799" y="2683"/>
                  </a:lnTo>
                  <a:lnTo>
                    <a:pt x="36123" y="1033"/>
                  </a:lnTo>
                  <a:lnTo>
                    <a:pt x="38100" y="1359"/>
                  </a:lnTo>
                  <a:lnTo>
                    <a:pt x="40868" y="1"/>
                  </a:lnTo>
                  <a:lnTo>
                    <a:pt x="39166" y="1"/>
                  </a:lnTo>
                  <a:lnTo>
                    <a:pt x="35229" y="1"/>
                  </a:lnTo>
                  <a:lnTo>
                    <a:pt x="26409" y="1"/>
                  </a:lnTo>
                  <a:lnTo>
                    <a:pt x="19824" y="1"/>
                  </a:lnTo>
                  <a:lnTo>
                    <a:pt x="19755" y="1"/>
                  </a:lnTo>
                  <a:lnTo>
                    <a:pt x="13067" y="1"/>
                  </a:lnTo>
                  <a:lnTo>
                    <a:pt x="10883" y="1"/>
                  </a:lnTo>
                  <a:lnTo>
                    <a:pt x="8906" y="1"/>
                  </a:lnTo>
                  <a:lnTo>
                    <a:pt x="52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8"/>
          <p:cNvGrpSpPr/>
          <p:nvPr/>
        </p:nvGrpSpPr>
        <p:grpSpPr>
          <a:xfrm rot="-5400000">
            <a:off x="3842516" y="264945"/>
            <a:ext cx="1332496" cy="8009331"/>
            <a:chOff x="5355300" y="248009"/>
            <a:chExt cx="837100" cy="5031619"/>
          </a:xfrm>
        </p:grpSpPr>
        <p:sp>
          <p:nvSpPr>
            <p:cNvPr id="169" name="Google Shape;169;p8"/>
            <p:cNvSpPr/>
            <p:nvPr/>
          </p:nvSpPr>
          <p:spPr>
            <a:xfrm>
              <a:off x="5483929" y="1724325"/>
              <a:ext cx="79850" cy="206650"/>
            </a:xfrm>
            <a:custGeom>
              <a:rect b="b" l="l" r="r" t="t"/>
              <a:pathLst>
                <a:path extrusionOk="0" h="8266" w="3194">
                  <a:moveTo>
                    <a:pt x="1059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2" y="195"/>
                    <a:pt x="388" y="1502"/>
                    <a:pt x="268" y="1983"/>
                  </a:cubicBezTo>
                  <a:cubicBezTo>
                    <a:pt x="165" y="2447"/>
                    <a:pt x="10" y="3204"/>
                    <a:pt x="10" y="3204"/>
                  </a:cubicBezTo>
                  <a:cubicBezTo>
                    <a:pt x="10" y="3204"/>
                    <a:pt x="182" y="3204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2"/>
                    <a:pt x="216" y="4184"/>
                  </a:cubicBezTo>
                  <a:cubicBezTo>
                    <a:pt x="216" y="4476"/>
                    <a:pt x="27" y="4872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400" y="5007"/>
                    <a:pt x="405" y="5009"/>
                  </a:cubicBezTo>
                  <a:cubicBezTo>
                    <a:pt x="491" y="5026"/>
                    <a:pt x="1076" y="6660"/>
                    <a:pt x="1093" y="6883"/>
                  </a:cubicBezTo>
                  <a:cubicBezTo>
                    <a:pt x="1093" y="7124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1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9"/>
                  </a:cubicBezTo>
                  <a:cubicBezTo>
                    <a:pt x="2400" y="8224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95" y="6023"/>
                  </a:cubicBezTo>
                  <a:cubicBezTo>
                    <a:pt x="2159" y="5095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30" y="4287"/>
                  </a:cubicBezTo>
                  <a:cubicBezTo>
                    <a:pt x="2881" y="4235"/>
                    <a:pt x="2451" y="3737"/>
                    <a:pt x="2434" y="3634"/>
                  </a:cubicBezTo>
                  <a:cubicBezTo>
                    <a:pt x="2417" y="3548"/>
                    <a:pt x="2434" y="3290"/>
                    <a:pt x="2434" y="3204"/>
                  </a:cubicBezTo>
                  <a:cubicBezTo>
                    <a:pt x="2434" y="3182"/>
                    <a:pt x="2468" y="3174"/>
                    <a:pt x="2521" y="3174"/>
                  </a:cubicBezTo>
                  <a:cubicBezTo>
                    <a:pt x="2677" y="3174"/>
                    <a:pt x="2999" y="3243"/>
                    <a:pt x="3132" y="3243"/>
                  </a:cubicBezTo>
                  <a:cubicBezTo>
                    <a:pt x="3171" y="3243"/>
                    <a:pt x="3194" y="3237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50" y="745"/>
                  </a:cubicBezTo>
                  <a:cubicBezTo>
                    <a:pt x="1607" y="261"/>
                    <a:pt x="1386" y="19"/>
                    <a:pt x="1260" y="19"/>
                  </a:cubicBezTo>
                  <a:cubicBezTo>
                    <a:pt x="1225" y="19"/>
                    <a:pt x="1198" y="37"/>
                    <a:pt x="1179" y="75"/>
                  </a:cubicBezTo>
                  <a:cubicBezTo>
                    <a:pt x="1179" y="75"/>
                    <a:pt x="1130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5563201" y="248009"/>
              <a:ext cx="79875" cy="206625"/>
            </a:xfrm>
            <a:custGeom>
              <a:rect b="b" l="l" r="r" t="t"/>
              <a:pathLst>
                <a:path extrusionOk="0" h="8265" w="3195">
                  <a:moveTo>
                    <a:pt x="1060" y="0"/>
                  </a:moveTo>
                  <a:cubicBezTo>
                    <a:pt x="1029" y="0"/>
                    <a:pt x="993" y="15"/>
                    <a:pt x="956" y="57"/>
                  </a:cubicBezTo>
                  <a:cubicBezTo>
                    <a:pt x="853" y="177"/>
                    <a:pt x="372" y="1501"/>
                    <a:pt x="269" y="1966"/>
                  </a:cubicBezTo>
                  <a:cubicBezTo>
                    <a:pt x="165" y="2447"/>
                    <a:pt x="11" y="3186"/>
                    <a:pt x="11" y="3186"/>
                  </a:cubicBezTo>
                  <a:cubicBezTo>
                    <a:pt x="11" y="3186"/>
                    <a:pt x="183" y="3186"/>
                    <a:pt x="234" y="3083"/>
                  </a:cubicBezTo>
                  <a:lnTo>
                    <a:pt x="234" y="3083"/>
                  </a:lnTo>
                  <a:cubicBezTo>
                    <a:pt x="234" y="3083"/>
                    <a:pt x="234" y="3891"/>
                    <a:pt x="217" y="4183"/>
                  </a:cubicBezTo>
                  <a:cubicBezTo>
                    <a:pt x="217" y="4459"/>
                    <a:pt x="28" y="4854"/>
                    <a:pt x="11" y="5026"/>
                  </a:cubicBezTo>
                  <a:cubicBezTo>
                    <a:pt x="1" y="5080"/>
                    <a:pt x="22" y="5099"/>
                    <a:pt x="59" y="5099"/>
                  </a:cubicBezTo>
                  <a:cubicBezTo>
                    <a:pt x="147" y="5099"/>
                    <a:pt x="326" y="4991"/>
                    <a:pt x="396" y="4991"/>
                  </a:cubicBezTo>
                  <a:cubicBezTo>
                    <a:pt x="400" y="4991"/>
                    <a:pt x="403" y="4991"/>
                    <a:pt x="406" y="4992"/>
                  </a:cubicBezTo>
                  <a:cubicBezTo>
                    <a:pt x="492" y="5026"/>
                    <a:pt x="1077" y="6642"/>
                    <a:pt x="1077" y="6883"/>
                  </a:cubicBezTo>
                  <a:cubicBezTo>
                    <a:pt x="1094" y="7106"/>
                    <a:pt x="509" y="8035"/>
                    <a:pt x="475" y="8207"/>
                  </a:cubicBezTo>
                  <a:cubicBezTo>
                    <a:pt x="465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6" y="8035"/>
                  </a:cubicBezTo>
                  <a:cubicBezTo>
                    <a:pt x="1275" y="8034"/>
                    <a:pt x="1285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1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14" y="6969"/>
                    <a:pt x="1696" y="6023"/>
                  </a:cubicBezTo>
                  <a:cubicBezTo>
                    <a:pt x="2160" y="5078"/>
                    <a:pt x="2314" y="4355"/>
                    <a:pt x="2314" y="4355"/>
                  </a:cubicBezTo>
                  <a:cubicBezTo>
                    <a:pt x="2314" y="4355"/>
                    <a:pt x="2762" y="4355"/>
                    <a:pt x="2830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8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1" y="3163"/>
                  </a:cubicBezTo>
                  <a:cubicBezTo>
                    <a:pt x="2658" y="3163"/>
                    <a:pt x="2982" y="3226"/>
                    <a:pt x="3124" y="3226"/>
                  </a:cubicBezTo>
                  <a:cubicBezTo>
                    <a:pt x="3168" y="3226"/>
                    <a:pt x="3195" y="3220"/>
                    <a:pt x="3191" y="3203"/>
                  </a:cubicBezTo>
                  <a:cubicBezTo>
                    <a:pt x="3105" y="2877"/>
                    <a:pt x="2400" y="2395"/>
                    <a:pt x="2366" y="2155"/>
                  </a:cubicBezTo>
                  <a:cubicBezTo>
                    <a:pt x="2332" y="1931"/>
                    <a:pt x="2160" y="1347"/>
                    <a:pt x="1850" y="745"/>
                  </a:cubicBezTo>
                  <a:cubicBezTo>
                    <a:pt x="1610" y="264"/>
                    <a:pt x="1390" y="11"/>
                    <a:pt x="1264" y="11"/>
                  </a:cubicBezTo>
                  <a:cubicBezTo>
                    <a:pt x="1227" y="11"/>
                    <a:pt x="1199" y="32"/>
                    <a:pt x="1180" y="74"/>
                  </a:cubicBezTo>
                  <a:cubicBezTo>
                    <a:pt x="1180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5775125" y="5072853"/>
              <a:ext cx="79850" cy="206775"/>
            </a:xfrm>
            <a:custGeom>
              <a:rect b="b" l="l" r="r" t="t"/>
              <a:pathLst>
                <a:path extrusionOk="0" h="8271" w="3194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2" y="187"/>
                    <a:pt x="371" y="1494"/>
                    <a:pt x="268" y="1975"/>
                  </a:cubicBezTo>
                  <a:cubicBezTo>
                    <a:pt x="165" y="2439"/>
                    <a:pt x="10" y="3196"/>
                    <a:pt x="10" y="3196"/>
                  </a:cubicBezTo>
                  <a:cubicBezTo>
                    <a:pt x="10" y="3196"/>
                    <a:pt x="182" y="3196"/>
                    <a:pt x="234" y="3076"/>
                  </a:cubicBezTo>
                  <a:lnTo>
                    <a:pt x="234" y="3076"/>
                  </a:lnTo>
                  <a:cubicBezTo>
                    <a:pt x="234" y="3076"/>
                    <a:pt x="234" y="3884"/>
                    <a:pt x="216" y="4176"/>
                  </a:cubicBezTo>
                  <a:cubicBezTo>
                    <a:pt x="216" y="4468"/>
                    <a:pt x="27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4" y="4998"/>
                  </a:cubicBezTo>
                  <a:cubicBezTo>
                    <a:pt x="392" y="4998"/>
                    <a:pt x="400" y="4999"/>
                    <a:pt x="405" y="5001"/>
                  </a:cubicBezTo>
                  <a:cubicBezTo>
                    <a:pt x="491" y="5036"/>
                    <a:pt x="1076" y="6652"/>
                    <a:pt x="1076" y="6875"/>
                  </a:cubicBezTo>
                  <a:cubicBezTo>
                    <a:pt x="1093" y="7116"/>
                    <a:pt x="509" y="8044"/>
                    <a:pt x="474" y="8216"/>
                  </a:cubicBezTo>
                  <a:cubicBezTo>
                    <a:pt x="464" y="8251"/>
                    <a:pt x="476" y="8264"/>
                    <a:pt x="505" y="8264"/>
                  </a:cubicBezTo>
                  <a:cubicBezTo>
                    <a:pt x="621" y="8264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5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5" y="7150"/>
                  </a:lnTo>
                  <a:cubicBezTo>
                    <a:pt x="1385" y="7150"/>
                    <a:pt x="1214" y="6961"/>
                    <a:pt x="1695" y="6033"/>
                  </a:cubicBezTo>
                  <a:cubicBezTo>
                    <a:pt x="2159" y="5087"/>
                    <a:pt x="2314" y="4365"/>
                    <a:pt x="2314" y="4365"/>
                  </a:cubicBezTo>
                  <a:cubicBezTo>
                    <a:pt x="2314" y="4365"/>
                    <a:pt x="2761" y="4348"/>
                    <a:pt x="2830" y="4279"/>
                  </a:cubicBezTo>
                  <a:cubicBezTo>
                    <a:pt x="2881" y="4227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8" y="3166"/>
                    <a:pt x="2522" y="3166"/>
                  </a:cubicBezTo>
                  <a:cubicBezTo>
                    <a:pt x="2677" y="3166"/>
                    <a:pt x="2999" y="3235"/>
                    <a:pt x="3132" y="3235"/>
                  </a:cubicBezTo>
                  <a:cubicBezTo>
                    <a:pt x="3171" y="3235"/>
                    <a:pt x="3194" y="3229"/>
                    <a:pt x="3191" y="3213"/>
                  </a:cubicBezTo>
                  <a:cubicBezTo>
                    <a:pt x="3105" y="2886"/>
                    <a:pt x="2400" y="2388"/>
                    <a:pt x="2365" y="2164"/>
                  </a:cubicBezTo>
                  <a:cubicBezTo>
                    <a:pt x="2331" y="1941"/>
                    <a:pt x="2159" y="1356"/>
                    <a:pt x="1850" y="737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8" y="29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5884085" y="1134685"/>
              <a:ext cx="80175" cy="206650"/>
            </a:xfrm>
            <a:custGeom>
              <a:rect b="b" l="l" r="r" t="t"/>
              <a:pathLst>
                <a:path extrusionOk="0" h="8266" w="3207">
                  <a:moveTo>
                    <a:pt x="1063" y="1"/>
                  </a:moveTo>
                  <a:cubicBezTo>
                    <a:pt x="1032" y="1"/>
                    <a:pt x="999" y="15"/>
                    <a:pt x="967" y="57"/>
                  </a:cubicBezTo>
                  <a:cubicBezTo>
                    <a:pt x="847" y="178"/>
                    <a:pt x="383" y="1502"/>
                    <a:pt x="280" y="1966"/>
                  </a:cubicBezTo>
                  <a:cubicBezTo>
                    <a:pt x="159" y="2447"/>
                    <a:pt x="22" y="3187"/>
                    <a:pt x="22" y="3187"/>
                  </a:cubicBezTo>
                  <a:cubicBezTo>
                    <a:pt x="22" y="3187"/>
                    <a:pt x="194" y="3187"/>
                    <a:pt x="245" y="3083"/>
                  </a:cubicBezTo>
                  <a:lnTo>
                    <a:pt x="245" y="3083"/>
                  </a:lnTo>
                  <a:cubicBezTo>
                    <a:pt x="245" y="3084"/>
                    <a:pt x="245" y="3892"/>
                    <a:pt x="228" y="4184"/>
                  </a:cubicBezTo>
                  <a:cubicBezTo>
                    <a:pt x="228" y="4459"/>
                    <a:pt x="39" y="4854"/>
                    <a:pt x="5" y="5043"/>
                  </a:cubicBezTo>
                  <a:cubicBezTo>
                    <a:pt x="0" y="5089"/>
                    <a:pt x="20" y="5106"/>
                    <a:pt x="53" y="5106"/>
                  </a:cubicBezTo>
                  <a:cubicBezTo>
                    <a:pt x="141" y="5106"/>
                    <a:pt x="323" y="4991"/>
                    <a:pt x="406" y="4991"/>
                  </a:cubicBezTo>
                  <a:cubicBezTo>
                    <a:pt x="410" y="4991"/>
                    <a:pt x="414" y="4991"/>
                    <a:pt x="417" y="4992"/>
                  </a:cubicBezTo>
                  <a:cubicBezTo>
                    <a:pt x="503" y="5026"/>
                    <a:pt x="1088" y="6642"/>
                    <a:pt x="1088" y="6883"/>
                  </a:cubicBezTo>
                  <a:cubicBezTo>
                    <a:pt x="1105" y="7107"/>
                    <a:pt x="520" y="8052"/>
                    <a:pt x="469" y="8207"/>
                  </a:cubicBezTo>
                  <a:cubicBezTo>
                    <a:pt x="462" y="8243"/>
                    <a:pt x="478" y="8257"/>
                    <a:pt x="512" y="8257"/>
                  </a:cubicBezTo>
                  <a:cubicBezTo>
                    <a:pt x="639" y="8257"/>
                    <a:pt x="1014" y="8049"/>
                    <a:pt x="1260" y="8035"/>
                  </a:cubicBezTo>
                  <a:cubicBezTo>
                    <a:pt x="1558" y="8035"/>
                    <a:pt x="2044" y="8265"/>
                    <a:pt x="2230" y="8265"/>
                  </a:cubicBezTo>
                  <a:cubicBezTo>
                    <a:pt x="2247" y="8265"/>
                    <a:pt x="2262" y="8263"/>
                    <a:pt x="2274" y="8259"/>
                  </a:cubicBezTo>
                  <a:cubicBezTo>
                    <a:pt x="2412" y="8207"/>
                    <a:pt x="1380" y="7141"/>
                    <a:pt x="1380" y="7141"/>
                  </a:cubicBezTo>
                  <a:cubicBezTo>
                    <a:pt x="1380" y="7141"/>
                    <a:pt x="1225" y="6969"/>
                    <a:pt x="1689" y="6023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1" y="4287"/>
                  </a:cubicBezTo>
                  <a:cubicBezTo>
                    <a:pt x="2893" y="4235"/>
                    <a:pt x="2463" y="3720"/>
                    <a:pt x="2446" y="3634"/>
                  </a:cubicBezTo>
                  <a:cubicBezTo>
                    <a:pt x="2429" y="3548"/>
                    <a:pt x="2446" y="3290"/>
                    <a:pt x="2446" y="3187"/>
                  </a:cubicBezTo>
                  <a:cubicBezTo>
                    <a:pt x="2446" y="3171"/>
                    <a:pt x="2471" y="3165"/>
                    <a:pt x="2513" y="3165"/>
                  </a:cubicBezTo>
                  <a:cubicBezTo>
                    <a:pt x="2652" y="3165"/>
                    <a:pt x="2974" y="3233"/>
                    <a:pt x="3124" y="3233"/>
                  </a:cubicBezTo>
                  <a:cubicBezTo>
                    <a:pt x="3175" y="3233"/>
                    <a:pt x="3206" y="3225"/>
                    <a:pt x="3202" y="3204"/>
                  </a:cubicBezTo>
                  <a:cubicBezTo>
                    <a:pt x="3117" y="2877"/>
                    <a:pt x="2394" y="2396"/>
                    <a:pt x="2377" y="2172"/>
                  </a:cubicBezTo>
                  <a:cubicBezTo>
                    <a:pt x="2343" y="1949"/>
                    <a:pt x="2171" y="1364"/>
                    <a:pt x="1861" y="745"/>
                  </a:cubicBezTo>
                  <a:cubicBezTo>
                    <a:pt x="1619" y="261"/>
                    <a:pt x="1398" y="19"/>
                    <a:pt x="1272" y="19"/>
                  </a:cubicBezTo>
                  <a:cubicBezTo>
                    <a:pt x="1237" y="19"/>
                    <a:pt x="1210" y="37"/>
                    <a:pt x="1191" y="75"/>
                  </a:cubicBezTo>
                  <a:cubicBezTo>
                    <a:pt x="1191" y="75"/>
                    <a:pt x="1133" y="1"/>
                    <a:pt x="106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5568375" y="2766425"/>
              <a:ext cx="79950" cy="206775"/>
            </a:xfrm>
            <a:custGeom>
              <a:rect b="b" l="l" r="r" t="t"/>
              <a:pathLst>
                <a:path extrusionOk="0" h="8271" w="3198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3" y="187"/>
                    <a:pt x="388" y="1494"/>
                    <a:pt x="268" y="1975"/>
                  </a:cubicBezTo>
                  <a:cubicBezTo>
                    <a:pt x="165" y="2457"/>
                    <a:pt x="10" y="3196"/>
                    <a:pt x="10" y="3196"/>
                  </a:cubicBezTo>
                  <a:cubicBezTo>
                    <a:pt x="10" y="3196"/>
                    <a:pt x="182" y="3196"/>
                    <a:pt x="251" y="3076"/>
                  </a:cubicBezTo>
                  <a:lnTo>
                    <a:pt x="251" y="3076"/>
                  </a:lnTo>
                  <a:cubicBezTo>
                    <a:pt x="251" y="3076"/>
                    <a:pt x="234" y="3901"/>
                    <a:pt x="216" y="4176"/>
                  </a:cubicBezTo>
                  <a:cubicBezTo>
                    <a:pt x="216" y="4468"/>
                    <a:pt x="45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5" y="4998"/>
                  </a:cubicBezTo>
                  <a:cubicBezTo>
                    <a:pt x="393" y="4998"/>
                    <a:pt x="400" y="4999"/>
                    <a:pt x="406" y="5001"/>
                  </a:cubicBezTo>
                  <a:cubicBezTo>
                    <a:pt x="509" y="5036"/>
                    <a:pt x="1076" y="6652"/>
                    <a:pt x="1093" y="6875"/>
                  </a:cubicBezTo>
                  <a:cubicBezTo>
                    <a:pt x="1093" y="7116"/>
                    <a:pt x="526" y="8044"/>
                    <a:pt x="474" y="8216"/>
                  </a:cubicBezTo>
                  <a:cubicBezTo>
                    <a:pt x="464" y="8251"/>
                    <a:pt x="476" y="8265"/>
                    <a:pt x="505" y="8265"/>
                  </a:cubicBezTo>
                  <a:cubicBezTo>
                    <a:pt x="622" y="8265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6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6" y="7150"/>
                  </a:lnTo>
                  <a:cubicBezTo>
                    <a:pt x="1386" y="7150"/>
                    <a:pt x="1231" y="6961"/>
                    <a:pt x="1695" y="6033"/>
                  </a:cubicBezTo>
                  <a:cubicBezTo>
                    <a:pt x="2159" y="5087"/>
                    <a:pt x="2331" y="4365"/>
                    <a:pt x="2331" y="4365"/>
                  </a:cubicBezTo>
                  <a:cubicBezTo>
                    <a:pt x="2331" y="4365"/>
                    <a:pt x="2778" y="4365"/>
                    <a:pt x="2847" y="4279"/>
                  </a:cubicBezTo>
                  <a:cubicBezTo>
                    <a:pt x="2881" y="4228"/>
                    <a:pt x="2452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9" y="3166"/>
                    <a:pt x="2523" y="3166"/>
                  </a:cubicBezTo>
                  <a:cubicBezTo>
                    <a:pt x="2682" y="3166"/>
                    <a:pt x="3009" y="3235"/>
                    <a:pt x="3138" y="3235"/>
                  </a:cubicBezTo>
                  <a:cubicBezTo>
                    <a:pt x="3176" y="3235"/>
                    <a:pt x="3197" y="3229"/>
                    <a:pt x="3191" y="3213"/>
                  </a:cubicBezTo>
                  <a:cubicBezTo>
                    <a:pt x="3105" y="2887"/>
                    <a:pt x="2400" y="2388"/>
                    <a:pt x="2366" y="2164"/>
                  </a:cubicBezTo>
                  <a:cubicBezTo>
                    <a:pt x="2348" y="1941"/>
                    <a:pt x="2159" y="1356"/>
                    <a:pt x="1850" y="737"/>
                  </a:cubicBezTo>
                  <a:cubicBezTo>
                    <a:pt x="1619" y="263"/>
                    <a:pt x="1399" y="13"/>
                    <a:pt x="1266" y="13"/>
                  </a:cubicBezTo>
                  <a:cubicBezTo>
                    <a:pt x="1230" y="13"/>
                    <a:pt x="1201" y="31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5811639" y="3765706"/>
              <a:ext cx="79850" cy="206650"/>
            </a:xfrm>
            <a:custGeom>
              <a:rect b="b" l="l" r="r" t="t"/>
              <a:pathLst>
                <a:path extrusionOk="0" h="8266" w="3194">
                  <a:moveTo>
                    <a:pt x="1059" y="0"/>
                  </a:moveTo>
                  <a:cubicBezTo>
                    <a:pt x="1028" y="0"/>
                    <a:pt x="992" y="15"/>
                    <a:pt x="955" y="57"/>
                  </a:cubicBezTo>
                  <a:cubicBezTo>
                    <a:pt x="852" y="178"/>
                    <a:pt x="388" y="1502"/>
                    <a:pt x="268" y="1966"/>
                  </a:cubicBezTo>
                  <a:cubicBezTo>
                    <a:pt x="165" y="2447"/>
                    <a:pt x="10" y="3187"/>
                    <a:pt x="10" y="3187"/>
                  </a:cubicBezTo>
                  <a:cubicBezTo>
                    <a:pt x="10" y="3187"/>
                    <a:pt x="182" y="3187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1"/>
                    <a:pt x="216" y="4184"/>
                  </a:cubicBezTo>
                  <a:cubicBezTo>
                    <a:pt x="216" y="4476"/>
                    <a:pt x="27" y="4854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399" y="5007"/>
                    <a:pt x="405" y="5009"/>
                  </a:cubicBezTo>
                  <a:cubicBezTo>
                    <a:pt x="491" y="5026"/>
                    <a:pt x="1076" y="6642"/>
                    <a:pt x="1076" y="6883"/>
                  </a:cubicBezTo>
                  <a:cubicBezTo>
                    <a:pt x="1093" y="7107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0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8"/>
                  </a:cubicBezTo>
                  <a:cubicBezTo>
                    <a:pt x="2400" y="8207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78" y="6023"/>
                  </a:cubicBezTo>
                  <a:cubicBezTo>
                    <a:pt x="2159" y="5078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29" y="4287"/>
                  </a:cubicBezTo>
                  <a:cubicBezTo>
                    <a:pt x="2881" y="4235"/>
                    <a:pt x="2451" y="3719"/>
                    <a:pt x="2434" y="3634"/>
                  </a:cubicBezTo>
                  <a:cubicBezTo>
                    <a:pt x="2417" y="3548"/>
                    <a:pt x="2434" y="3290"/>
                    <a:pt x="2434" y="3187"/>
                  </a:cubicBezTo>
                  <a:cubicBezTo>
                    <a:pt x="2434" y="3171"/>
                    <a:pt x="2459" y="3165"/>
                    <a:pt x="2500" y="3165"/>
                  </a:cubicBezTo>
                  <a:cubicBezTo>
                    <a:pt x="2645" y="3165"/>
                    <a:pt x="2994" y="3242"/>
                    <a:pt x="3133" y="3242"/>
                  </a:cubicBezTo>
                  <a:cubicBezTo>
                    <a:pt x="3171" y="3242"/>
                    <a:pt x="3194" y="3236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49" y="745"/>
                  </a:cubicBezTo>
                  <a:cubicBezTo>
                    <a:pt x="1607" y="261"/>
                    <a:pt x="1386" y="18"/>
                    <a:pt x="1260" y="18"/>
                  </a:cubicBezTo>
                  <a:cubicBezTo>
                    <a:pt x="1225" y="18"/>
                    <a:pt x="1198" y="37"/>
                    <a:pt x="1179" y="75"/>
                  </a:cubicBezTo>
                  <a:cubicBezTo>
                    <a:pt x="1179" y="75"/>
                    <a:pt x="1129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6112550" y="3525281"/>
              <a:ext cx="79850" cy="206700"/>
            </a:xfrm>
            <a:custGeom>
              <a:rect b="b" l="l" r="r" t="t"/>
              <a:pathLst>
                <a:path extrusionOk="0" h="8268" w="3194">
                  <a:moveTo>
                    <a:pt x="1043" y="0"/>
                  </a:moveTo>
                  <a:cubicBezTo>
                    <a:pt x="1014" y="0"/>
                    <a:pt x="984" y="12"/>
                    <a:pt x="955" y="46"/>
                  </a:cubicBezTo>
                  <a:cubicBezTo>
                    <a:pt x="852" y="184"/>
                    <a:pt x="371" y="1490"/>
                    <a:pt x="268" y="1972"/>
                  </a:cubicBezTo>
                  <a:cubicBezTo>
                    <a:pt x="147" y="2453"/>
                    <a:pt x="10" y="3193"/>
                    <a:pt x="10" y="3193"/>
                  </a:cubicBezTo>
                  <a:cubicBezTo>
                    <a:pt x="10" y="3193"/>
                    <a:pt x="182" y="3193"/>
                    <a:pt x="233" y="3072"/>
                  </a:cubicBezTo>
                  <a:lnTo>
                    <a:pt x="233" y="3072"/>
                  </a:lnTo>
                  <a:cubicBezTo>
                    <a:pt x="233" y="3072"/>
                    <a:pt x="233" y="3898"/>
                    <a:pt x="216" y="4173"/>
                  </a:cubicBezTo>
                  <a:cubicBezTo>
                    <a:pt x="216" y="4465"/>
                    <a:pt x="27" y="4860"/>
                    <a:pt x="10" y="5032"/>
                  </a:cubicBezTo>
                  <a:cubicBezTo>
                    <a:pt x="0" y="5078"/>
                    <a:pt x="17" y="5095"/>
                    <a:pt x="49" y="5095"/>
                  </a:cubicBezTo>
                  <a:cubicBezTo>
                    <a:pt x="126" y="5095"/>
                    <a:pt x="294" y="4994"/>
                    <a:pt x="381" y="4994"/>
                  </a:cubicBezTo>
                  <a:cubicBezTo>
                    <a:pt x="390" y="4994"/>
                    <a:pt x="398" y="4995"/>
                    <a:pt x="405" y="4998"/>
                  </a:cubicBezTo>
                  <a:cubicBezTo>
                    <a:pt x="491" y="5032"/>
                    <a:pt x="1076" y="6648"/>
                    <a:pt x="1076" y="6872"/>
                  </a:cubicBezTo>
                  <a:cubicBezTo>
                    <a:pt x="1093" y="7113"/>
                    <a:pt x="508" y="8041"/>
                    <a:pt x="474" y="8213"/>
                  </a:cubicBezTo>
                  <a:cubicBezTo>
                    <a:pt x="464" y="8247"/>
                    <a:pt x="476" y="8261"/>
                    <a:pt x="505" y="8261"/>
                  </a:cubicBezTo>
                  <a:cubicBezTo>
                    <a:pt x="621" y="8261"/>
                    <a:pt x="1003" y="8041"/>
                    <a:pt x="1265" y="8041"/>
                  </a:cubicBezTo>
                  <a:cubicBezTo>
                    <a:pt x="1274" y="8040"/>
                    <a:pt x="1284" y="8040"/>
                    <a:pt x="1294" y="8040"/>
                  </a:cubicBezTo>
                  <a:cubicBezTo>
                    <a:pt x="1588" y="8040"/>
                    <a:pt x="2066" y="8267"/>
                    <a:pt x="2233" y="8267"/>
                  </a:cubicBezTo>
                  <a:cubicBezTo>
                    <a:pt x="2244" y="8267"/>
                    <a:pt x="2254" y="8267"/>
                    <a:pt x="2262" y="8265"/>
                  </a:cubicBezTo>
                  <a:cubicBezTo>
                    <a:pt x="2399" y="8213"/>
                    <a:pt x="1368" y="7147"/>
                    <a:pt x="1368" y="7147"/>
                  </a:cubicBezTo>
                  <a:cubicBezTo>
                    <a:pt x="1368" y="7147"/>
                    <a:pt x="1213" y="6958"/>
                    <a:pt x="1677" y="6029"/>
                  </a:cubicBezTo>
                  <a:cubicBezTo>
                    <a:pt x="2142" y="5084"/>
                    <a:pt x="2313" y="4362"/>
                    <a:pt x="2313" y="4362"/>
                  </a:cubicBezTo>
                  <a:cubicBezTo>
                    <a:pt x="2313" y="4362"/>
                    <a:pt x="2761" y="4362"/>
                    <a:pt x="2829" y="4276"/>
                  </a:cubicBezTo>
                  <a:cubicBezTo>
                    <a:pt x="2881" y="4224"/>
                    <a:pt x="2451" y="3726"/>
                    <a:pt x="2434" y="3622"/>
                  </a:cubicBezTo>
                  <a:cubicBezTo>
                    <a:pt x="2399" y="3536"/>
                    <a:pt x="2434" y="3279"/>
                    <a:pt x="2434" y="3193"/>
                  </a:cubicBezTo>
                  <a:cubicBezTo>
                    <a:pt x="2434" y="3176"/>
                    <a:pt x="2463" y="3170"/>
                    <a:pt x="2510" y="3170"/>
                  </a:cubicBezTo>
                  <a:cubicBezTo>
                    <a:pt x="2657" y="3170"/>
                    <a:pt x="2981" y="3233"/>
                    <a:pt x="3123" y="3233"/>
                  </a:cubicBezTo>
                  <a:cubicBezTo>
                    <a:pt x="3167" y="3233"/>
                    <a:pt x="3194" y="3226"/>
                    <a:pt x="3190" y="3210"/>
                  </a:cubicBezTo>
                  <a:cubicBezTo>
                    <a:pt x="3104" y="2883"/>
                    <a:pt x="2382" y="2384"/>
                    <a:pt x="2365" y="2161"/>
                  </a:cubicBezTo>
                  <a:cubicBezTo>
                    <a:pt x="2331" y="1937"/>
                    <a:pt x="2159" y="1353"/>
                    <a:pt x="1849" y="751"/>
                  </a:cubicBezTo>
                  <a:cubicBezTo>
                    <a:pt x="1609" y="270"/>
                    <a:pt x="1389" y="18"/>
                    <a:pt x="1263" y="18"/>
                  </a:cubicBezTo>
                  <a:cubicBezTo>
                    <a:pt x="1226" y="18"/>
                    <a:pt x="1198" y="38"/>
                    <a:pt x="1179" y="81"/>
                  </a:cubicBezTo>
                  <a:cubicBezTo>
                    <a:pt x="1179" y="81"/>
                    <a:pt x="1116" y="0"/>
                    <a:pt x="104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5591600" y="4519738"/>
              <a:ext cx="79850" cy="206800"/>
            </a:xfrm>
            <a:custGeom>
              <a:rect b="b" l="l" r="r" t="t"/>
              <a:pathLst>
                <a:path extrusionOk="0" h="8272" w="3194">
                  <a:moveTo>
                    <a:pt x="1058" y="1"/>
                  </a:moveTo>
                  <a:cubicBezTo>
                    <a:pt x="1027" y="1"/>
                    <a:pt x="992" y="13"/>
                    <a:pt x="955" y="50"/>
                  </a:cubicBezTo>
                  <a:cubicBezTo>
                    <a:pt x="852" y="188"/>
                    <a:pt x="371" y="1494"/>
                    <a:pt x="267" y="1976"/>
                  </a:cubicBezTo>
                  <a:cubicBezTo>
                    <a:pt x="147" y="2440"/>
                    <a:pt x="10" y="3196"/>
                    <a:pt x="10" y="3196"/>
                  </a:cubicBezTo>
                  <a:cubicBezTo>
                    <a:pt x="10" y="3196"/>
                    <a:pt x="181" y="3196"/>
                    <a:pt x="233" y="3076"/>
                  </a:cubicBezTo>
                  <a:lnTo>
                    <a:pt x="233" y="3076"/>
                  </a:lnTo>
                  <a:cubicBezTo>
                    <a:pt x="233" y="3076"/>
                    <a:pt x="233" y="3884"/>
                    <a:pt x="216" y="4176"/>
                  </a:cubicBezTo>
                  <a:cubicBezTo>
                    <a:pt x="216" y="4469"/>
                    <a:pt x="27" y="4864"/>
                    <a:pt x="10" y="5036"/>
                  </a:cubicBezTo>
                  <a:cubicBezTo>
                    <a:pt x="0" y="5082"/>
                    <a:pt x="17" y="5099"/>
                    <a:pt x="49" y="5099"/>
                  </a:cubicBezTo>
                  <a:cubicBezTo>
                    <a:pt x="126" y="5099"/>
                    <a:pt x="294" y="4998"/>
                    <a:pt x="381" y="4998"/>
                  </a:cubicBezTo>
                  <a:cubicBezTo>
                    <a:pt x="390" y="4998"/>
                    <a:pt x="398" y="4999"/>
                    <a:pt x="405" y="5002"/>
                  </a:cubicBezTo>
                  <a:cubicBezTo>
                    <a:pt x="491" y="5036"/>
                    <a:pt x="1076" y="6652"/>
                    <a:pt x="1076" y="6876"/>
                  </a:cubicBezTo>
                  <a:cubicBezTo>
                    <a:pt x="1093" y="7116"/>
                    <a:pt x="508" y="8045"/>
                    <a:pt x="474" y="8217"/>
                  </a:cubicBezTo>
                  <a:cubicBezTo>
                    <a:pt x="463" y="8251"/>
                    <a:pt x="476" y="8265"/>
                    <a:pt x="505" y="8265"/>
                  </a:cubicBezTo>
                  <a:cubicBezTo>
                    <a:pt x="621" y="8265"/>
                    <a:pt x="1003" y="8045"/>
                    <a:pt x="1265" y="8045"/>
                  </a:cubicBezTo>
                  <a:cubicBezTo>
                    <a:pt x="1274" y="8044"/>
                    <a:pt x="1284" y="8044"/>
                    <a:pt x="1293" y="8044"/>
                  </a:cubicBezTo>
                  <a:cubicBezTo>
                    <a:pt x="1588" y="8044"/>
                    <a:pt x="2066" y="8271"/>
                    <a:pt x="2233" y="8271"/>
                  </a:cubicBezTo>
                  <a:cubicBezTo>
                    <a:pt x="2244" y="8271"/>
                    <a:pt x="2254" y="8270"/>
                    <a:pt x="2262" y="8268"/>
                  </a:cubicBezTo>
                  <a:cubicBezTo>
                    <a:pt x="2399" y="8217"/>
                    <a:pt x="1368" y="7151"/>
                    <a:pt x="1368" y="7151"/>
                  </a:cubicBezTo>
                  <a:cubicBezTo>
                    <a:pt x="1368" y="7151"/>
                    <a:pt x="1213" y="6962"/>
                    <a:pt x="1677" y="6033"/>
                  </a:cubicBezTo>
                  <a:cubicBezTo>
                    <a:pt x="2141" y="5088"/>
                    <a:pt x="2313" y="4365"/>
                    <a:pt x="2313" y="4365"/>
                  </a:cubicBezTo>
                  <a:cubicBezTo>
                    <a:pt x="2313" y="4365"/>
                    <a:pt x="2760" y="4348"/>
                    <a:pt x="2829" y="4279"/>
                  </a:cubicBezTo>
                  <a:cubicBezTo>
                    <a:pt x="2881" y="4228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5"/>
                    <a:pt x="2468" y="3167"/>
                    <a:pt x="2521" y="3167"/>
                  </a:cubicBezTo>
                  <a:cubicBezTo>
                    <a:pt x="2677" y="3167"/>
                    <a:pt x="2999" y="3235"/>
                    <a:pt x="3131" y="3235"/>
                  </a:cubicBezTo>
                  <a:cubicBezTo>
                    <a:pt x="3171" y="3235"/>
                    <a:pt x="3193" y="3229"/>
                    <a:pt x="3190" y="3213"/>
                  </a:cubicBezTo>
                  <a:cubicBezTo>
                    <a:pt x="3104" y="2887"/>
                    <a:pt x="2399" y="2388"/>
                    <a:pt x="2365" y="2165"/>
                  </a:cubicBezTo>
                  <a:cubicBezTo>
                    <a:pt x="2331" y="1941"/>
                    <a:pt x="2159" y="1357"/>
                    <a:pt x="1849" y="738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7" y="30"/>
                    <a:pt x="1179" y="67"/>
                  </a:cubicBezTo>
                  <a:cubicBezTo>
                    <a:pt x="1179" y="67"/>
                    <a:pt x="1129" y="1"/>
                    <a:pt x="1058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5731825" y="4438513"/>
              <a:ext cx="79825" cy="206775"/>
            </a:xfrm>
            <a:custGeom>
              <a:rect b="b" l="l" r="r" t="t"/>
              <a:pathLst>
                <a:path extrusionOk="0" h="8271" w="3193">
                  <a:moveTo>
                    <a:pt x="1063" y="0"/>
                  </a:moveTo>
                  <a:cubicBezTo>
                    <a:pt x="1033" y="0"/>
                    <a:pt x="1000" y="13"/>
                    <a:pt x="968" y="49"/>
                  </a:cubicBezTo>
                  <a:cubicBezTo>
                    <a:pt x="848" y="187"/>
                    <a:pt x="384" y="1494"/>
                    <a:pt x="281" y="1975"/>
                  </a:cubicBezTo>
                  <a:cubicBezTo>
                    <a:pt x="160" y="2439"/>
                    <a:pt x="6" y="3196"/>
                    <a:pt x="6" y="3196"/>
                  </a:cubicBezTo>
                  <a:cubicBezTo>
                    <a:pt x="6" y="3196"/>
                    <a:pt x="195" y="3196"/>
                    <a:pt x="246" y="3075"/>
                  </a:cubicBezTo>
                  <a:lnTo>
                    <a:pt x="246" y="3075"/>
                  </a:lnTo>
                  <a:cubicBezTo>
                    <a:pt x="246" y="3076"/>
                    <a:pt x="229" y="3884"/>
                    <a:pt x="229" y="4176"/>
                  </a:cubicBezTo>
                  <a:cubicBezTo>
                    <a:pt x="212" y="4468"/>
                    <a:pt x="40" y="4864"/>
                    <a:pt x="6" y="5035"/>
                  </a:cubicBezTo>
                  <a:cubicBezTo>
                    <a:pt x="1" y="5082"/>
                    <a:pt x="21" y="5098"/>
                    <a:pt x="55" y="5098"/>
                  </a:cubicBezTo>
                  <a:cubicBezTo>
                    <a:pt x="139" y="5098"/>
                    <a:pt x="307" y="4998"/>
                    <a:pt x="394" y="4998"/>
                  </a:cubicBezTo>
                  <a:cubicBezTo>
                    <a:pt x="403" y="4998"/>
                    <a:pt x="411" y="4999"/>
                    <a:pt x="418" y="5001"/>
                  </a:cubicBezTo>
                  <a:cubicBezTo>
                    <a:pt x="504" y="5035"/>
                    <a:pt x="1089" y="6652"/>
                    <a:pt x="1089" y="6875"/>
                  </a:cubicBezTo>
                  <a:cubicBezTo>
                    <a:pt x="1089" y="7116"/>
                    <a:pt x="521" y="8044"/>
                    <a:pt x="470" y="8216"/>
                  </a:cubicBezTo>
                  <a:cubicBezTo>
                    <a:pt x="459" y="8251"/>
                    <a:pt x="472" y="8264"/>
                    <a:pt x="501" y="8264"/>
                  </a:cubicBezTo>
                  <a:cubicBezTo>
                    <a:pt x="617" y="8264"/>
                    <a:pt x="999" y="8044"/>
                    <a:pt x="1261" y="8044"/>
                  </a:cubicBezTo>
                  <a:cubicBezTo>
                    <a:pt x="1271" y="8044"/>
                    <a:pt x="1281" y="8043"/>
                    <a:pt x="1291" y="8043"/>
                  </a:cubicBezTo>
                  <a:cubicBezTo>
                    <a:pt x="1600" y="8043"/>
                    <a:pt x="2079" y="8271"/>
                    <a:pt x="2247" y="8271"/>
                  </a:cubicBezTo>
                  <a:cubicBezTo>
                    <a:pt x="2257" y="8271"/>
                    <a:pt x="2267" y="8270"/>
                    <a:pt x="2275" y="8268"/>
                  </a:cubicBezTo>
                  <a:cubicBezTo>
                    <a:pt x="2395" y="8216"/>
                    <a:pt x="1381" y="7150"/>
                    <a:pt x="1381" y="7150"/>
                  </a:cubicBezTo>
                  <a:cubicBezTo>
                    <a:pt x="1381" y="7150"/>
                    <a:pt x="1226" y="6961"/>
                    <a:pt x="1690" y="6033"/>
                  </a:cubicBezTo>
                  <a:cubicBezTo>
                    <a:pt x="2155" y="5087"/>
                    <a:pt x="2327" y="4365"/>
                    <a:pt x="2327" y="4365"/>
                  </a:cubicBezTo>
                  <a:cubicBezTo>
                    <a:pt x="2327" y="4365"/>
                    <a:pt x="2774" y="4348"/>
                    <a:pt x="2842" y="4279"/>
                  </a:cubicBezTo>
                  <a:cubicBezTo>
                    <a:pt x="2894" y="4227"/>
                    <a:pt x="2464" y="3729"/>
                    <a:pt x="2430" y="3626"/>
                  </a:cubicBezTo>
                  <a:cubicBezTo>
                    <a:pt x="2413" y="3540"/>
                    <a:pt x="2430" y="3282"/>
                    <a:pt x="2430" y="3196"/>
                  </a:cubicBezTo>
                  <a:cubicBezTo>
                    <a:pt x="2430" y="3174"/>
                    <a:pt x="2464" y="3166"/>
                    <a:pt x="2519" y="3166"/>
                  </a:cubicBezTo>
                  <a:cubicBezTo>
                    <a:pt x="2678" y="3166"/>
                    <a:pt x="3005" y="3235"/>
                    <a:pt x="3134" y="3235"/>
                  </a:cubicBezTo>
                  <a:cubicBezTo>
                    <a:pt x="3172" y="3235"/>
                    <a:pt x="3192" y="3229"/>
                    <a:pt x="3186" y="3213"/>
                  </a:cubicBezTo>
                  <a:cubicBezTo>
                    <a:pt x="3100" y="2886"/>
                    <a:pt x="2395" y="2388"/>
                    <a:pt x="2378" y="2164"/>
                  </a:cubicBezTo>
                  <a:cubicBezTo>
                    <a:pt x="2344" y="1941"/>
                    <a:pt x="2155" y="1356"/>
                    <a:pt x="1862" y="737"/>
                  </a:cubicBezTo>
                  <a:cubicBezTo>
                    <a:pt x="1620" y="253"/>
                    <a:pt x="1399" y="11"/>
                    <a:pt x="1273" y="11"/>
                  </a:cubicBezTo>
                  <a:cubicBezTo>
                    <a:pt x="1238" y="11"/>
                    <a:pt x="1211" y="29"/>
                    <a:pt x="1192" y="67"/>
                  </a:cubicBezTo>
                  <a:cubicBezTo>
                    <a:pt x="1192" y="67"/>
                    <a:pt x="1134" y="0"/>
                    <a:pt x="106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5733425" y="2199725"/>
              <a:ext cx="79875" cy="206625"/>
            </a:xfrm>
            <a:custGeom>
              <a:rect b="b" l="l" r="r" t="t"/>
              <a:pathLst>
                <a:path extrusionOk="0" h="8265" w="3195">
                  <a:moveTo>
                    <a:pt x="1060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3" y="177"/>
                    <a:pt x="389" y="1501"/>
                    <a:pt x="268" y="1966"/>
                  </a:cubicBezTo>
                  <a:cubicBezTo>
                    <a:pt x="165" y="2447"/>
                    <a:pt x="10" y="3186"/>
                    <a:pt x="10" y="3186"/>
                  </a:cubicBezTo>
                  <a:cubicBezTo>
                    <a:pt x="10" y="3186"/>
                    <a:pt x="182" y="3186"/>
                    <a:pt x="251" y="3083"/>
                  </a:cubicBezTo>
                  <a:lnTo>
                    <a:pt x="251" y="3083"/>
                  </a:lnTo>
                  <a:cubicBezTo>
                    <a:pt x="251" y="3083"/>
                    <a:pt x="234" y="3891"/>
                    <a:pt x="217" y="4183"/>
                  </a:cubicBezTo>
                  <a:cubicBezTo>
                    <a:pt x="217" y="4459"/>
                    <a:pt x="45" y="4854"/>
                    <a:pt x="10" y="5026"/>
                  </a:cubicBezTo>
                  <a:cubicBezTo>
                    <a:pt x="0" y="5080"/>
                    <a:pt x="21" y="5099"/>
                    <a:pt x="58" y="5099"/>
                  </a:cubicBezTo>
                  <a:cubicBezTo>
                    <a:pt x="146" y="5099"/>
                    <a:pt x="326" y="4991"/>
                    <a:pt x="396" y="4991"/>
                  </a:cubicBezTo>
                  <a:cubicBezTo>
                    <a:pt x="399" y="4991"/>
                    <a:pt x="403" y="4991"/>
                    <a:pt x="406" y="4992"/>
                  </a:cubicBezTo>
                  <a:cubicBezTo>
                    <a:pt x="509" y="5026"/>
                    <a:pt x="1076" y="6642"/>
                    <a:pt x="1093" y="6883"/>
                  </a:cubicBezTo>
                  <a:cubicBezTo>
                    <a:pt x="1093" y="7106"/>
                    <a:pt x="526" y="8035"/>
                    <a:pt x="474" y="8207"/>
                  </a:cubicBezTo>
                  <a:cubicBezTo>
                    <a:pt x="464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5" y="8035"/>
                  </a:cubicBezTo>
                  <a:cubicBezTo>
                    <a:pt x="1275" y="8034"/>
                    <a:pt x="1284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0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31" y="6969"/>
                    <a:pt x="1695" y="6023"/>
                  </a:cubicBezTo>
                  <a:cubicBezTo>
                    <a:pt x="2159" y="5077"/>
                    <a:pt x="2331" y="4355"/>
                    <a:pt x="2331" y="4355"/>
                  </a:cubicBezTo>
                  <a:cubicBezTo>
                    <a:pt x="2331" y="4355"/>
                    <a:pt x="2778" y="4355"/>
                    <a:pt x="2847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7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0" y="3163"/>
                  </a:cubicBezTo>
                  <a:cubicBezTo>
                    <a:pt x="2658" y="3163"/>
                    <a:pt x="2982" y="3226"/>
                    <a:pt x="3123" y="3226"/>
                  </a:cubicBezTo>
                  <a:cubicBezTo>
                    <a:pt x="3168" y="3226"/>
                    <a:pt x="3194" y="3220"/>
                    <a:pt x="3191" y="3203"/>
                  </a:cubicBezTo>
                  <a:cubicBezTo>
                    <a:pt x="3105" y="2877"/>
                    <a:pt x="2400" y="2395"/>
                    <a:pt x="2366" y="2172"/>
                  </a:cubicBezTo>
                  <a:cubicBezTo>
                    <a:pt x="2349" y="1931"/>
                    <a:pt x="2159" y="1347"/>
                    <a:pt x="1850" y="745"/>
                  </a:cubicBezTo>
                  <a:cubicBezTo>
                    <a:pt x="1623" y="264"/>
                    <a:pt x="1406" y="11"/>
                    <a:pt x="1272" y="11"/>
                  </a:cubicBezTo>
                  <a:cubicBezTo>
                    <a:pt x="1234" y="11"/>
                    <a:pt x="1202" y="32"/>
                    <a:pt x="1179" y="74"/>
                  </a:cubicBezTo>
                  <a:cubicBezTo>
                    <a:pt x="1179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5355300" y="2414625"/>
              <a:ext cx="80175" cy="206650"/>
            </a:xfrm>
            <a:custGeom>
              <a:rect b="b" l="l" r="r" t="t"/>
              <a:pathLst>
                <a:path extrusionOk="0" h="8266" w="3207">
                  <a:moveTo>
                    <a:pt x="1064" y="1"/>
                  </a:moveTo>
                  <a:cubicBezTo>
                    <a:pt x="1033" y="1"/>
                    <a:pt x="1000" y="15"/>
                    <a:pt x="968" y="58"/>
                  </a:cubicBezTo>
                  <a:cubicBezTo>
                    <a:pt x="848" y="178"/>
                    <a:pt x="384" y="1502"/>
                    <a:pt x="280" y="1966"/>
                  </a:cubicBezTo>
                  <a:cubicBezTo>
                    <a:pt x="160" y="2447"/>
                    <a:pt x="5" y="3187"/>
                    <a:pt x="5" y="3187"/>
                  </a:cubicBezTo>
                  <a:cubicBezTo>
                    <a:pt x="5" y="3187"/>
                    <a:pt x="194" y="3187"/>
                    <a:pt x="246" y="3084"/>
                  </a:cubicBezTo>
                  <a:lnTo>
                    <a:pt x="246" y="3084"/>
                  </a:lnTo>
                  <a:cubicBezTo>
                    <a:pt x="246" y="3084"/>
                    <a:pt x="246" y="3892"/>
                    <a:pt x="229" y="4184"/>
                  </a:cubicBezTo>
                  <a:cubicBezTo>
                    <a:pt x="212" y="4476"/>
                    <a:pt x="40" y="4855"/>
                    <a:pt x="5" y="5044"/>
                  </a:cubicBezTo>
                  <a:cubicBezTo>
                    <a:pt x="1" y="5090"/>
                    <a:pt x="21" y="5106"/>
                    <a:pt x="55" y="5106"/>
                  </a:cubicBezTo>
                  <a:cubicBezTo>
                    <a:pt x="139" y="5106"/>
                    <a:pt x="307" y="5006"/>
                    <a:pt x="394" y="5006"/>
                  </a:cubicBezTo>
                  <a:cubicBezTo>
                    <a:pt x="403" y="5006"/>
                    <a:pt x="411" y="5007"/>
                    <a:pt x="418" y="5009"/>
                  </a:cubicBezTo>
                  <a:cubicBezTo>
                    <a:pt x="504" y="5026"/>
                    <a:pt x="1089" y="6643"/>
                    <a:pt x="1089" y="6883"/>
                  </a:cubicBezTo>
                  <a:cubicBezTo>
                    <a:pt x="1106" y="7107"/>
                    <a:pt x="521" y="8052"/>
                    <a:pt x="470" y="8207"/>
                  </a:cubicBezTo>
                  <a:cubicBezTo>
                    <a:pt x="462" y="8243"/>
                    <a:pt x="478" y="8257"/>
                    <a:pt x="511" y="8257"/>
                  </a:cubicBezTo>
                  <a:cubicBezTo>
                    <a:pt x="634" y="8257"/>
                    <a:pt x="1001" y="8049"/>
                    <a:pt x="1260" y="8035"/>
                  </a:cubicBezTo>
                  <a:cubicBezTo>
                    <a:pt x="1559" y="8035"/>
                    <a:pt x="2045" y="8265"/>
                    <a:pt x="2231" y="8265"/>
                  </a:cubicBezTo>
                  <a:cubicBezTo>
                    <a:pt x="2248" y="8265"/>
                    <a:pt x="2263" y="8263"/>
                    <a:pt x="2275" y="8259"/>
                  </a:cubicBezTo>
                  <a:cubicBezTo>
                    <a:pt x="2395" y="8207"/>
                    <a:pt x="1381" y="7141"/>
                    <a:pt x="1381" y="7141"/>
                  </a:cubicBezTo>
                  <a:cubicBezTo>
                    <a:pt x="1381" y="7141"/>
                    <a:pt x="1226" y="6969"/>
                    <a:pt x="1690" y="6024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2" y="4287"/>
                  </a:cubicBezTo>
                  <a:cubicBezTo>
                    <a:pt x="2894" y="4236"/>
                    <a:pt x="2464" y="3720"/>
                    <a:pt x="2447" y="3634"/>
                  </a:cubicBezTo>
                  <a:cubicBezTo>
                    <a:pt x="2412" y="3548"/>
                    <a:pt x="2447" y="3290"/>
                    <a:pt x="2447" y="3187"/>
                  </a:cubicBezTo>
                  <a:cubicBezTo>
                    <a:pt x="2447" y="3171"/>
                    <a:pt x="2472" y="3165"/>
                    <a:pt x="2512" y="3165"/>
                  </a:cubicBezTo>
                  <a:cubicBezTo>
                    <a:pt x="2658" y="3165"/>
                    <a:pt x="3007" y="3243"/>
                    <a:pt x="3145" y="3243"/>
                  </a:cubicBezTo>
                  <a:cubicBezTo>
                    <a:pt x="3184" y="3243"/>
                    <a:pt x="3206" y="3237"/>
                    <a:pt x="3203" y="3221"/>
                  </a:cubicBezTo>
                  <a:cubicBezTo>
                    <a:pt x="3117" y="2877"/>
                    <a:pt x="2395" y="2396"/>
                    <a:pt x="2378" y="2172"/>
                  </a:cubicBezTo>
                  <a:cubicBezTo>
                    <a:pt x="2344" y="1949"/>
                    <a:pt x="2172" y="1364"/>
                    <a:pt x="1862" y="745"/>
                  </a:cubicBezTo>
                  <a:cubicBezTo>
                    <a:pt x="1620" y="261"/>
                    <a:pt x="1399" y="19"/>
                    <a:pt x="1273" y="19"/>
                  </a:cubicBezTo>
                  <a:cubicBezTo>
                    <a:pt x="1238" y="19"/>
                    <a:pt x="1210" y="37"/>
                    <a:pt x="1192" y="75"/>
                  </a:cubicBezTo>
                  <a:cubicBezTo>
                    <a:pt x="1192" y="75"/>
                    <a:pt x="1134" y="1"/>
                    <a:pt x="1064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/>
          <p:nvPr>
            <p:ph type="title"/>
          </p:nvPr>
        </p:nvSpPr>
        <p:spPr>
          <a:xfrm>
            <a:off x="2135550" y="702300"/>
            <a:ext cx="4872900" cy="14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2" name="Google Shape;182;p9"/>
          <p:cNvSpPr txBox="1"/>
          <p:nvPr>
            <p:ph idx="1" type="subTitle"/>
          </p:nvPr>
        </p:nvSpPr>
        <p:spPr>
          <a:xfrm>
            <a:off x="2135550" y="2010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9"/>
          <p:cNvSpPr/>
          <p:nvPr/>
        </p:nvSpPr>
        <p:spPr>
          <a:xfrm>
            <a:off x="0" y="3302750"/>
            <a:ext cx="9144000" cy="1840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9"/>
          <p:cNvGrpSpPr/>
          <p:nvPr/>
        </p:nvGrpSpPr>
        <p:grpSpPr>
          <a:xfrm>
            <a:off x="-469421" y="1815528"/>
            <a:ext cx="1459659" cy="2959258"/>
            <a:chOff x="1463325" y="2079500"/>
            <a:chExt cx="516675" cy="1047525"/>
          </a:xfrm>
        </p:grpSpPr>
        <p:sp>
          <p:nvSpPr>
            <p:cNvPr id="185" name="Google Shape;185;p9"/>
            <p:cNvSpPr/>
            <p:nvPr/>
          </p:nvSpPr>
          <p:spPr>
            <a:xfrm>
              <a:off x="1463325" y="2079500"/>
              <a:ext cx="516675" cy="523975"/>
            </a:xfrm>
            <a:custGeom>
              <a:rect b="b" l="l" r="r" t="t"/>
              <a:pathLst>
                <a:path extrusionOk="0" h="20959" w="20667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1526075" y="2358025"/>
              <a:ext cx="101475" cy="245450"/>
            </a:xfrm>
            <a:custGeom>
              <a:rect b="b" l="l" r="r" t="t"/>
              <a:pathLst>
                <a:path extrusionOk="0" h="9818" w="4059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1501150" y="2536400"/>
              <a:ext cx="126400" cy="67075"/>
            </a:xfrm>
            <a:custGeom>
              <a:rect b="b" l="l" r="r" t="t"/>
              <a:pathLst>
                <a:path extrusionOk="0" h="2683" w="5056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1627525" y="2529100"/>
              <a:ext cx="241575" cy="74375"/>
            </a:xfrm>
            <a:custGeom>
              <a:rect b="b" l="l" r="r" t="t"/>
              <a:pathLst>
                <a:path extrusionOk="0" h="2975" w="9663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1616350" y="2450875"/>
              <a:ext cx="147025" cy="152600"/>
            </a:xfrm>
            <a:custGeom>
              <a:rect b="b" l="l" r="r" t="t"/>
              <a:pathLst>
                <a:path extrusionOk="0" h="6104" w="5881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1663200" y="2130650"/>
              <a:ext cx="32250" cy="247175"/>
            </a:xfrm>
            <a:custGeom>
              <a:rect b="b" l="l" r="r" t="t"/>
              <a:pathLst>
                <a:path extrusionOk="0" h="9887" w="129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1761200" y="2079500"/>
              <a:ext cx="84275" cy="271250"/>
            </a:xfrm>
            <a:custGeom>
              <a:rect b="b" l="l" r="r" t="t"/>
              <a:pathLst>
                <a:path extrusionOk="0" h="10850" w="3371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1526075" y="2254450"/>
              <a:ext cx="90300" cy="196450"/>
            </a:xfrm>
            <a:custGeom>
              <a:rect b="b" l="l" r="r" t="t"/>
              <a:pathLst>
                <a:path extrusionOk="0" h="7858" w="3612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1738425" y="2290550"/>
              <a:ext cx="107050" cy="165500"/>
            </a:xfrm>
            <a:custGeom>
              <a:rect b="b" l="l" r="r" t="t"/>
              <a:pathLst>
                <a:path extrusionOk="0" h="6620" w="4282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1738425" y="2350725"/>
              <a:ext cx="145300" cy="178400"/>
            </a:xfrm>
            <a:custGeom>
              <a:rect b="b" l="l" r="r" t="t"/>
              <a:pathLst>
                <a:path extrusionOk="0" h="7136" w="5812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1832125" y="2404875"/>
              <a:ext cx="61500" cy="172825"/>
            </a:xfrm>
            <a:custGeom>
              <a:rect b="b" l="l" r="r" t="t"/>
              <a:pathLst>
                <a:path extrusionOk="0" h="6913" w="246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1763350" y="2404875"/>
              <a:ext cx="120375" cy="158200"/>
            </a:xfrm>
            <a:custGeom>
              <a:rect b="b" l="l" r="r" t="t"/>
              <a:pathLst>
                <a:path extrusionOk="0" h="6328" w="4815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1862650" y="2546300"/>
              <a:ext cx="98450" cy="31400"/>
            </a:xfrm>
            <a:custGeom>
              <a:rect b="b" l="l" r="r" t="t"/>
              <a:pathLst>
                <a:path extrusionOk="0" h="1256" w="3938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1616350" y="2416050"/>
              <a:ext cx="122100" cy="40000"/>
            </a:xfrm>
            <a:custGeom>
              <a:rect b="b" l="l" r="r" t="t"/>
              <a:pathLst>
                <a:path extrusionOk="0" h="1600" w="4884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463325" y="2603450"/>
              <a:ext cx="516675" cy="523575"/>
            </a:xfrm>
            <a:custGeom>
              <a:rect b="b" l="l" r="r" t="t"/>
              <a:pathLst>
                <a:path extrusionOk="0" h="20943" w="20667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8006853" y="1021166"/>
            <a:ext cx="3763919" cy="4509281"/>
            <a:chOff x="6260362" y="1343303"/>
            <a:chExt cx="3262760" cy="3908878"/>
          </a:xfrm>
        </p:grpSpPr>
        <p:sp>
          <p:nvSpPr>
            <p:cNvPr id="201" name="Google Shape;201;p9"/>
            <p:cNvSpPr/>
            <p:nvPr/>
          </p:nvSpPr>
          <p:spPr>
            <a:xfrm>
              <a:off x="6260362" y="3282812"/>
              <a:ext cx="3262760" cy="1969369"/>
            </a:xfrm>
            <a:custGeom>
              <a:rect b="b" l="l" r="r" t="t"/>
              <a:pathLst>
                <a:path extrusionOk="0" h="27304" w="45236">
                  <a:moveTo>
                    <a:pt x="29143" y="1"/>
                  </a:moveTo>
                  <a:lnTo>
                    <a:pt x="29109" y="121"/>
                  </a:lnTo>
                  <a:lnTo>
                    <a:pt x="8099" y="121"/>
                  </a:lnTo>
                  <a:cubicBezTo>
                    <a:pt x="7824" y="138"/>
                    <a:pt x="7291" y="172"/>
                    <a:pt x="7291" y="172"/>
                  </a:cubicBezTo>
                  <a:lnTo>
                    <a:pt x="654" y="172"/>
                  </a:lnTo>
                  <a:lnTo>
                    <a:pt x="1" y="138"/>
                  </a:lnTo>
                  <a:lnTo>
                    <a:pt x="620" y="2855"/>
                  </a:lnTo>
                  <a:lnTo>
                    <a:pt x="620" y="2837"/>
                  </a:lnTo>
                  <a:lnTo>
                    <a:pt x="1049" y="3078"/>
                  </a:lnTo>
                  <a:lnTo>
                    <a:pt x="3714" y="4471"/>
                  </a:lnTo>
                  <a:lnTo>
                    <a:pt x="4265" y="9130"/>
                  </a:lnTo>
                  <a:lnTo>
                    <a:pt x="4265" y="9147"/>
                  </a:lnTo>
                  <a:cubicBezTo>
                    <a:pt x="4282" y="9199"/>
                    <a:pt x="4299" y="9268"/>
                    <a:pt x="4316" y="9302"/>
                  </a:cubicBezTo>
                  <a:lnTo>
                    <a:pt x="4282" y="9182"/>
                  </a:lnTo>
                  <a:lnTo>
                    <a:pt x="5778" y="12397"/>
                  </a:lnTo>
                  <a:lnTo>
                    <a:pt x="5778" y="17967"/>
                  </a:lnTo>
                  <a:cubicBezTo>
                    <a:pt x="5778" y="17967"/>
                    <a:pt x="5778" y="17985"/>
                    <a:pt x="5795" y="18002"/>
                  </a:cubicBezTo>
                  <a:cubicBezTo>
                    <a:pt x="6035" y="18260"/>
                    <a:pt x="8219" y="19360"/>
                    <a:pt x="8632" y="19566"/>
                  </a:cubicBezTo>
                  <a:lnTo>
                    <a:pt x="8666" y="19601"/>
                  </a:lnTo>
                  <a:lnTo>
                    <a:pt x="8700" y="19601"/>
                  </a:lnTo>
                  <a:lnTo>
                    <a:pt x="8718" y="19704"/>
                  </a:lnTo>
                  <a:lnTo>
                    <a:pt x="8752" y="19807"/>
                  </a:lnTo>
                  <a:lnTo>
                    <a:pt x="8786" y="19876"/>
                  </a:lnTo>
                  <a:lnTo>
                    <a:pt x="8821" y="20013"/>
                  </a:lnTo>
                  <a:lnTo>
                    <a:pt x="8872" y="20168"/>
                  </a:lnTo>
                  <a:cubicBezTo>
                    <a:pt x="8941" y="20374"/>
                    <a:pt x="9010" y="20564"/>
                    <a:pt x="9044" y="20615"/>
                  </a:cubicBezTo>
                  <a:lnTo>
                    <a:pt x="9044" y="20649"/>
                  </a:lnTo>
                  <a:lnTo>
                    <a:pt x="10454" y="21182"/>
                  </a:lnTo>
                  <a:lnTo>
                    <a:pt x="11193" y="21475"/>
                  </a:lnTo>
                  <a:lnTo>
                    <a:pt x="11572" y="22334"/>
                  </a:lnTo>
                  <a:lnTo>
                    <a:pt x="13463" y="23486"/>
                  </a:lnTo>
                  <a:lnTo>
                    <a:pt x="13772" y="23418"/>
                  </a:lnTo>
                  <a:lnTo>
                    <a:pt x="15148" y="23108"/>
                  </a:lnTo>
                  <a:lnTo>
                    <a:pt x="15337" y="23847"/>
                  </a:lnTo>
                  <a:lnTo>
                    <a:pt x="15337" y="23865"/>
                  </a:lnTo>
                  <a:lnTo>
                    <a:pt x="15337" y="23882"/>
                  </a:lnTo>
                  <a:cubicBezTo>
                    <a:pt x="15354" y="23968"/>
                    <a:pt x="15371" y="24054"/>
                    <a:pt x="15388" y="24140"/>
                  </a:cubicBezTo>
                  <a:cubicBezTo>
                    <a:pt x="15406" y="24174"/>
                    <a:pt x="15406" y="24191"/>
                    <a:pt x="15423" y="24208"/>
                  </a:cubicBezTo>
                  <a:cubicBezTo>
                    <a:pt x="15423" y="24226"/>
                    <a:pt x="15423" y="24243"/>
                    <a:pt x="15440" y="24260"/>
                  </a:cubicBezTo>
                  <a:cubicBezTo>
                    <a:pt x="15440" y="24312"/>
                    <a:pt x="15457" y="24346"/>
                    <a:pt x="15474" y="24380"/>
                  </a:cubicBezTo>
                  <a:lnTo>
                    <a:pt x="15526" y="24552"/>
                  </a:lnTo>
                  <a:lnTo>
                    <a:pt x="17555" y="24982"/>
                  </a:lnTo>
                  <a:lnTo>
                    <a:pt x="17641" y="24999"/>
                  </a:lnTo>
                  <a:lnTo>
                    <a:pt x="17658" y="24999"/>
                  </a:lnTo>
                  <a:lnTo>
                    <a:pt x="19773" y="25481"/>
                  </a:lnTo>
                  <a:lnTo>
                    <a:pt x="23624" y="26650"/>
                  </a:lnTo>
                  <a:lnTo>
                    <a:pt x="25309" y="27149"/>
                  </a:lnTo>
                  <a:lnTo>
                    <a:pt x="25825" y="27303"/>
                  </a:lnTo>
                  <a:lnTo>
                    <a:pt x="26478" y="26753"/>
                  </a:lnTo>
                  <a:lnTo>
                    <a:pt x="27406" y="26839"/>
                  </a:lnTo>
                  <a:lnTo>
                    <a:pt x="28644" y="25773"/>
                  </a:lnTo>
                  <a:lnTo>
                    <a:pt x="30295" y="25997"/>
                  </a:lnTo>
                  <a:lnTo>
                    <a:pt x="30346" y="25928"/>
                  </a:lnTo>
                  <a:lnTo>
                    <a:pt x="30432" y="25825"/>
                  </a:lnTo>
                  <a:lnTo>
                    <a:pt x="30518" y="25739"/>
                  </a:lnTo>
                  <a:lnTo>
                    <a:pt x="31945" y="24140"/>
                  </a:lnTo>
                  <a:lnTo>
                    <a:pt x="32031" y="24037"/>
                  </a:lnTo>
                  <a:lnTo>
                    <a:pt x="32135" y="23916"/>
                  </a:lnTo>
                  <a:lnTo>
                    <a:pt x="32324" y="23710"/>
                  </a:lnTo>
                  <a:lnTo>
                    <a:pt x="32530" y="23486"/>
                  </a:lnTo>
                  <a:lnTo>
                    <a:pt x="32530" y="23469"/>
                  </a:lnTo>
                  <a:lnTo>
                    <a:pt x="34301" y="23108"/>
                  </a:lnTo>
                  <a:lnTo>
                    <a:pt x="34765" y="21612"/>
                  </a:lnTo>
                  <a:lnTo>
                    <a:pt x="35453" y="18999"/>
                  </a:lnTo>
                  <a:lnTo>
                    <a:pt x="35453" y="18965"/>
                  </a:lnTo>
                  <a:lnTo>
                    <a:pt x="35780" y="17795"/>
                  </a:lnTo>
                  <a:lnTo>
                    <a:pt x="37378" y="12053"/>
                  </a:lnTo>
                  <a:lnTo>
                    <a:pt x="38410" y="9715"/>
                  </a:lnTo>
                  <a:lnTo>
                    <a:pt x="41642" y="7015"/>
                  </a:lnTo>
                  <a:lnTo>
                    <a:pt x="42605" y="6207"/>
                  </a:lnTo>
                  <a:lnTo>
                    <a:pt x="44221" y="3783"/>
                  </a:lnTo>
                  <a:lnTo>
                    <a:pt x="44221" y="3766"/>
                  </a:lnTo>
                  <a:lnTo>
                    <a:pt x="44359" y="3198"/>
                  </a:lnTo>
                  <a:lnTo>
                    <a:pt x="45184" y="121"/>
                  </a:lnTo>
                  <a:lnTo>
                    <a:pt x="45236" y="121"/>
                  </a:lnTo>
                  <a:lnTo>
                    <a:pt x="45184" y="104"/>
                  </a:lnTo>
                  <a:lnTo>
                    <a:pt x="44943" y="104"/>
                  </a:lnTo>
                  <a:cubicBezTo>
                    <a:pt x="44857" y="104"/>
                    <a:pt x="44789" y="121"/>
                    <a:pt x="44720" y="121"/>
                  </a:cubicBezTo>
                  <a:lnTo>
                    <a:pt x="42003" y="121"/>
                  </a:lnTo>
                  <a:lnTo>
                    <a:pt x="41299" y="104"/>
                  </a:lnTo>
                  <a:lnTo>
                    <a:pt x="40439" y="104"/>
                  </a:lnTo>
                  <a:cubicBezTo>
                    <a:pt x="40404" y="104"/>
                    <a:pt x="40353" y="86"/>
                    <a:pt x="40318" y="86"/>
                  </a:cubicBezTo>
                  <a:lnTo>
                    <a:pt x="38771" y="86"/>
                  </a:lnTo>
                  <a:cubicBezTo>
                    <a:pt x="38651" y="69"/>
                    <a:pt x="38548" y="69"/>
                    <a:pt x="38444" y="69"/>
                  </a:cubicBezTo>
                  <a:lnTo>
                    <a:pt x="37293" y="69"/>
                  </a:lnTo>
                  <a:cubicBezTo>
                    <a:pt x="37000" y="69"/>
                    <a:pt x="36845" y="52"/>
                    <a:pt x="36845" y="52"/>
                  </a:cubicBezTo>
                  <a:cubicBezTo>
                    <a:pt x="36845" y="52"/>
                    <a:pt x="36622" y="69"/>
                    <a:pt x="36295" y="69"/>
                  </a:cubicBezTo>
                  <a:lnTo>
                    <a:pt x="33510" y="69"/>
                  </a:lnTo>
                  <a:lnTo>
                    <a:pt x="31739" y="86"/>
                  </a:lnTo>
                  <a:lnTo>
                    <a:pt x="30931" y="86"/>
                  </a:lnTo>
                  <a:cubicBezTo>
                    <a:pt x="30897" y="69"/>
                    <a:pt x="30862" y="69"/>
                    <a:pt x="30811" y="69"/>
                  </a:cubicBezTo>
                  <a:lnTo>
                    <a:pt x="30690" y="69"/>
                  </a:lnTo>
                  <a:cubicBezTo>
                    <a:pt x="30536" y="52"/>
                    <a:pt x="30346" y="52"/>
                    <a:pt x="30140" y="52"/>
                  </a:cubicBezTo>
                  <a:cubicBezTo>
                    <a:pt x="29848" y="35"/>
                    <a:pt x="29504" y="18"/>
                    <a:pt x="2914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6260362" y="3044719"/>
              <a:ext cx="3261533" cy="269180"/>
            </a:xfrm>
            <a:custGeom>
              <a:rect b="b" l="l" r="r" t="t"/>
              <a:pathLst>
                <a:path extrusionOk="0" h="3732" w="45219">
                  <a:moveTo>
                    <a:pt x="45219" y="3525"/>
                  </a:moveTo>
                  <a:cubicBezTo>
                    <a:pt x="44531" y="3508"/>
                    <a:pt x="43860" y="3456"/>
                    <a:pt x="43293" y="3387"/>
                  </a:cubicBezTo>
                  <a:cubicBezTo>
                    <a:pt x="43276" y="3387"/>
                    <a:pt x="43259" y="3387"/>
                    <a:pt x="43259" y="3370"/>
                  </a:cubicBezTo>
                  <a:lnTo>
                    <a:pt x="43241" y="3370"/>
                  </a:lnTo>
                  <a:cubicBezTo>
                    <a:pt x="43069" y="3353"/>
                    <a:pt x="42897" y="3336"/>
                    <a:pt x="42743" y="3302"/>
                  </a:cubicBezTo>
                  <a:lnTo>
                    <a:pt x="42743" y="3302"/>
                  </a:lnTo>
                  <a:cubicBezTo>
                    <a:pt x="42743" y="3302"/>
                    <a:pt x="42743" y="3302"/>
                    <a:pt x="42743" y="3302"/>
                  </a:cubicBezTo>
                  <a:lnTo>
                    <a:pt x="42743" y="3302"/>
                  </a:lnTo>
                  <a:lnTo>
                    <a:pt x="42640" y="3302"/>
                  </a:lnTo>
                  <a:lnTo>
                    <a:pt x="42588" y="3302"/>
                  </a:lnTo>
                  <a:lnTo>
                    <a:pt x="42468" y="3319"/>
                  </a:lnTo>
                  <a:cubicBezTo>
                    <a:pt x="41746" y="3353"/>
                    <a:pt x="39992" y="3456"/>
                    <a:pt x="37963" y="3559"/>
                  </a:cubicBezTo>
                  <a:cubicBezTo>
                    <a:pt x="37688" y="3577"/>
                    <a:pt x="37413" y="3594"/>
                    <a:pt x="37138" y="3611"/>
                  </a:cubicBezTo>
                  <a:lnTo>
                    <a:pt x="16128" y="3611"/>
                  </a:lnTo>
                  <a:lnTo>
                    <a:pt x="16093" y="3731"/>
                  </a:lnTo>
                  <a:cubicBezTo>
                    <a:pt x="15732" y="3714"/>
                    <a:pt x="15406" y="3697"/>
                    <a:pt x="15113" y="3680"/>
                  </a:cubicBezTo>
                  <a:cubicBezTo>
                    <a:pt x="14890" y="3680"/>
                    <a:pt x="14701" y="3663"/>
                    <a:pt x="14546" y="3663"/>
                  </a:cubicBezTo>
                  <a:cubicBezTo>
                    <a:pt x="14512" y="3663"/>
                    <a:pt x="14460" y="3663"/>
                    <a:pt x="14426" y="3663"/>
                  </a:cubicBezTo>
                  <a:cubicBezTo>
                    <a:pt x="14374" y="3663"/>
                    <a:pt x="14340" y="3645"/>
                    <a:pt x="14305" y="3645"/>
                  </a:cubicBezTo>
                  <a:cubicBezTo>
                    <a:pt x="14202" y="3645"/>
                    <a:pt x="14133" y="3645"/>
                    <a:pt x="14082" y="3645"/>
                  </a:cubicBezTo>
                  <a:cubicBezTo>
                    <a:pt x="13927" y="3645"/>
                    <a:pt x="13738" y="3645"/>
                    <a:pt x="13497" y="3645"/>
                  </a:cubicBezTo>
                  <a:lnTo>
                    <a:pt x="13497" y="3645"/>
                  </a:lnTo>
                  <a:lnTo>
                    <a:pt x="11726" y="3663"/>
                  </a:lnTo>
                  <a:lnTo>
                    <a:pt x="10832" y="3663"/>
                  </a:lnTo>
                  <a:lnTo>
                    <a:pt x="10643" y="3663"/>
                  </a:lnTo>
                  <a:lnTo>
                    <a:pt x="10196" y="3663"/>
                  </a:lnTo>
                  <a:lnTo>
                    <a:pt x="10127" y="3663"/>
                  </a:lnTo>
                  <a:cubicBezTo>
                    <a:pt x="9973" y="3663"/>
                    <a:pt x="9818" y="3663"/>
                    <a:pt x="9646" y="3663"/>
                  </a:cubicBezTo>
                  <a:lnTo>
                    <a:pt x="9594" y="3663"/>
                  </a:lnTo>
                  <a:cubicBezTo>
                    <a:pt x="9354" y="3663"/>
                    <a:pt x="9130" y="3663"/>
                    <a:pt x="8941" y="3663"/>
                  </a:cubicBezTo>
                  <a:cubicBezTo>
                    <a:pt x="8614" y="3663"/>
                    <a:pt x="8391" y="3663"/>
                    <a:pt x="8391" y="3663"/>
                  </a:cubicBezTo>
                  <a:cubicBezTo>
                    <a:pt x="8391" y="3663"/>
                    <a:pt x="8236" y="3663"/>
                    <a:pt x="7944" y="3663"/>
                  </a:cubicBezTo>
                  <a:cubicBezTo>
                    <a:pt x="7858" y="3663"/>
                    <a:pt x="7755" y="3663"/>
                    <a:pt x="7634" y="3663"/>
                  </a:cubicBezTo>
                  <a:cubicBezTo>
                    <a:pt x="7600" y="3663"/>
                    <a:pt x="7566" y="3663"/>
                    <a:pt x="7514" y="3663"/>
                  </a:cubicBezTo>
                  <a:lnTo>
                    <a:pt x="7428" y="3663"/>
                  </a:lnTo>
                  <a:cubicBezTo>
                    <a:pt x="7359" y="3663"/>
                    <a:pt x="7291" y="3663"/>
                    <a:pt x="7205" y="3663"/>
                  </a:cubicBezTo>
                  <a:cubicBezTo>
                    <a:pt x="7084" y="3663"/>
                    <a:pt x="6929" y="3663"/>
                    <a:pt x="6792" y="3645"/>
                  </a:cubicBezTo>
                  <a:cubicBezTo>
                    <a:pt x="6689" y="3645"/>
                    <a:pt x="6586" y="3645"/>
                    <a:pt x="6465" y="3645"/>
                  </a:cubicBezTo>
                  <a:cubicBezTo>
                    <a:pt x="6448" y="3645"/>
                    <a:pt x="6431" y="3645"/>
                    <a:pt x="6396" y="3645"/>
                  </a:cubicBezTo>
                  <a:cubicBezTo>
                    <a:pt x="6259" y="3645"/>
                    <a:pt x="6087" y="3645"/>
                    <a:pt x="5932" y="3645"/>
                  </a:cubicBezTo>
                  <a:cubicBezTo>
                    <a:pt x="5760" y="3645"/>
                    <a:pt x="5571" y="3645"/>
                    <a:pt x="5399" y="3645"/>
                  </a:cubicBezTo>
                  <a:cubicBezTo>
                    <a:pt x="5279" y="3645"/>
                    <a:pt x="5176" y="3628"/>
                    <a:pt x="5055" y="3628"/>
                  </a:cubicBezTo>
                  <a:cubicBezTo>
                    <a:pt x="5004" y="3628"/>
                    <a:pt x="4969" y="3628"/>
                    <a:pt x="4918" y="3628"/>
                  </a:cubicBezTo>
                  <a:cubicBezTo>
                    <a:pt x="4883" y="3628"/>
                    <a:pt x="4832" y="3628"/>
                    <a:pt x="4798" y="3628"/>
                  </a:cubicBezTo>
                  <a:cubicBezTo>
                    <a:pt x="4712" y="3628"/>
                    <a:pt x="4643" y="3628"/>
                    <a:pt x="4557" y="3628"/>
                  </a:cubicBezTo>
                  <a:cubicBezTo>
                    <a:pt x="4488" y="3628"/>
                    <a:pt x="4419" y="3628"/>
                    <a:pt x="4351" y="3628"/>
                  </a:cubicBezTo>
                  <a:lnTo>
                    <a:pt x="4144" y="3628"/>
                  </a:lnTo>
                  <a:lnTo>
                    <a:pt x="4093" y="3628"/>
                  </a:lnTo>
                  <a:lnTo>
                    <a:pt x="3938" y="3628"/>
                  </a:lnTo>
                  <a:lnTo>
                    <a:pt x="3233" y="3611"/>
                  </a:lnTo>
                  <a:lnTo>
                    <a:pt x="516" y="3611"/>
                  </a:lnTo>
                  <a:cubicBezTo>
                    <a:pt x="448" y="3611"/>
                    <a:pt x="379" y="3611"/>
                    <a:pt x="293" y="3628"/>
                  </a:cubicBezTo>
                  <a:cubicBezTo>
                    <a:pt x="241" y="3628"/>
                    <a:pt x="173" y="3628"/>
                    <a:pt x="104" y="3628"/>
                  </a:cubicBezTo>
                  <a:lnTo>
                    <a:pt x="104" y="3628"/>
                  </a:lnTo>
                  <a:cubicBezTo>
                    <a:pt x="87" y="3628"/>
                    <a:pt x="69" y="3628"/>
                    <a:pt x="52" y="3628"/>
                  </a:cubicBezTo>
                  <a:lnTo>
                    <a:pt x="52" y="3628"/>
                  </a:lnTo>
                  <a:lnTo>
                    <a:pt x="1" y="3611"/>
                  </a:lnTo>
                  <a:cubicBezTo>
                    <a:pt x="18" y="3611"/>
                    <a:pt x="35" y="3611"/>
                    <a:pt x="52" y="3611"/>
                  </a:cubicBezTo>
                  <a:lnTo>
                    <a:pt x="52" y="3611"/>
                  </a:lnTo>
                  <a:lnTo>
                    <a:pt x="877" y="533"/>
                  </a:lnTo>
                  <a:lnTo>
                    <a:pt x="3078" y="533"/>
                  </a:lnTo>
                  <a:cubicBezTo>
                    <a:pt x="3078" y="533"/>
                    <a:pt x="3199" y="533"/>
                    <a:pt x="3388" y="516"/>
                  </a:cubicBezTo>
                  <a:lnTo>
                    <a:pt x="3422" y="516"/>
                  </a:lnTo>
                  <a:cubicBezTo>
                    <a:pt x="4402" y="499"/>
                    <a:pt x="7170" y="482"/>
                    <a:pt x="8099" y="465"/>
                  </a:cubicBezTo>
                  <a:cubicBezTo>
                    <a:pt x="8288" y="465"/>
                    <a:pt x="8391" y="465"/>
                    <a:pt x="8391" y="465"/>
                  </a:cubicBezTo>
                  <a:cubicBezTo>
                    <a:pt x="8391" y="465"/>
                    <a:pt x="9543" y="465"/>
                    <a:pt x="10488" y="482"/>
                  </a:cubicBezTo>
                  <a:lnTo>
                    <a:pt x="10678" y="482"/>
                  </a:lnTo>
                  <a:cubicBezTo>
                    <a:pt x="11365" y="482"/>
                    <a:pt x="12087" y="482"/>
                    <a:pt x="12724" y="482"/>
                  </a:cubicBezTo>
                  <a:cubicBezTo>
                    <a:pt x="12861" y="499"/>
                    <a:pt x="12999" y="499"/>
                    <a:pt x="13119" y="499"/>
                  </a:cubicBezTo>
                  <a:lnTo>
                    <a:pt x="13343" y="499"/>
                  </a:lnTo>
                  <a:cubicBezTo>
                    <a:pt x="13497" y="499"/>
                    <a:pt x="13635" y="499"/>
                    <a:pt x="13772" y="482"/>
                  </a:cubicBezTo>
                  <a:cubicBezTo>
                    <a:pt x="13893" y="482"/>
                    <a:pt x="13996" y="482"/>
                    <a:pt x="14065" y="482"/>
                  </a:cubicBezTo>
                  <a:cubicBezTo>
                    <a:pt x="14443" y="482"/>
                    <a:pt x="15612" y="413"/>
                    <a:pt x="17005" y="362"/>
                  </a:cubicBezTo>
                  <a:cubicBezTo>
                    <a:pt x="17761" y="310"/>
                    <a:pt x="18586" y="276"/>
                    <a:pt x="19360" y="224"/>
                  </a:cubicBezTo>
                  <a:cubicBezTo>
                    <a:pt x="21320" y="138"/>
                    <a:pt x="23074" y="35"/>
                    <a:pt x="23074" y="35"/>
                  </a:cubicBezTo>
                  <a:cubicBezTo>
                    <a:pt x="23074" y="35"/>
                    <a:pt x="25360" y="0"/>
                    <a:pt x="26908" y="0"/>
                  </a:cubicBezTo>
                  <a:cubicBezTo>
                    <a:pt x="27406" y="18"/>
                    <a:pt x="27819" y="18"/>
                    <a:pt x="28060" y="35"/>
                  </a:cubicBezTo>
                  <a:cubicBezTo>
                    <a:pt x="28077" y="35"/>
                    <a:pt x="28111" y="35"/>
                    <a:pt x="28146" y="35"/>
                  </a:cubicBezTo>
                  <a:cubicBezTo>
                    <a:pt x="28507" y="69"/>
                    <a:pt x="29573" y="121"/>
                    <a:pt x="30965" y="207"/>
                  </a:cubicBezTo>
                  <a:cubicBezTo>
                    <a:pt x="32461" y="293"/>
                    <a:pt x="34318" y="396"/>
                    <a:pt x="36123" y="482"/>
                  </a:cubicBezTo>
                  <a:cubicBezTo>
                    <a:pt x="38565" y="619"/>
                    <a:pt x="40903" y="740"/>
                    <a:pt x="42003" y="809"/>
                  </a:cubicBezTo>
                  <a:cubicBezTo>
                    <a:pt x="42330" y="826"/>
                    <a:pt x="42554" y="826"/>
                    <a:pt x="42622" y="843"/>
                  </a:cubicBezTo>
                  <a:cubicBezTo>
                    <a:pt x="42640" y="843"/>
                    <a:pt x="42657" y="843"/>
                    <a:pt x="42657" y="843"/>
                  </a:cubicBezTo>
                  <a:cubicBezTo>
                    <a:pt x="43087" y="757"/>
                    <a:pt x="43602" y="705"/>
                    <a:pt x="44170" y="654"/>
                  </a:cubicBezTo>
                  <a:lnTo>
                    <a:pt x="44617" y="894"/>
                  </a:lnTo>
                  <a:lnTo>
                    <a:pt x="45219" y="3542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6265339" y="1343303"/>
              <a:ext cx="3256557" cy="1970595"/>
            </a:xfrm>
            <a:custGeom>
              <a:rect b="b" l="l" r="r" t="t"/>
              <a:pathLst>
                <a:path extrusionOk="0" h="27321" w="45150">
                  <a:moveTo>
                    <a:pt x="45146" y="27114"/>
                  </a:moveTo>
                  <a:lnTo>
                    <a:pt x="45150" y="27131"/>
                  </a:lnTo>
                  <a:lnTo>
                    <a:pt x="45150" y="27114"/>
                  </a:lnTo>
                  <a:cubicBezTo>
                    <a:pt x="45148" y="27114"/>
                    <a:pt x="45147" y="27114"/>
                    <a:pt x="45146" y="27114"/>
                  </a:cubicBezTo>
                  <a:close/>
                  <a:moveTo>
                    <a:pt x="19360" y="0"/>
                  </a:moveTo>
                  <a:lnTo>
                    <a:pt x="18689" y="568"/>
                  </a:lnTo>
                  <a:lnTo>
                    <a:pt x="17778" y="482"/>
                  </a:lnTo>
                  <a:lnTo>
                    <a:pt x="16523" y="1531"/>
                  </a:lnTo>
                  <a:lnTo>
                    <a:pt x="14872" y="1324"/>
                  </a:lnTo>
                  <a:lnTo>
                    <a:pt x="14821" y="1393"/>
                  </a:lnTo>
                  <a:lnTo>
                    <a:pt x="14735" y="1479"/>
                  </a:lnTo>
                  <a:lnTo>
                    <a:pt x="14649" y="1582"/>
                  </a:lnTo>
                  <a:lnTo>
                    <a:pt x="13222" y="3181"/>
                  </a:lnTo>
                  <a:lnTo>
                    <a:pt x="13136" y="3284"/>
                  </a:lnTo>
                  <a:lnTo>
                    <a:pt x="13033" y="3388"/>
                  </a:lnTo>
                  <a:lnTo>
                    <a:pt x="12844" y="3611"/>
                  </a:lnTo>
                  <a:lnTo>
                    <a:pt x="12637" y="3835"/>
                  </a:lnTo>
                  <a:lnTo>
                    <a:pt x="10866" y="4196"/>
                  </a:lnTo>
                  <a:lnTo>
                    <a:pt x="10402" y="5709"/>
                  </a:lnTo>
                  <a:lnTo>
                    <a:pt x="9732" y="8322"/>
                  </a:lnTo>
                  <a:lnTo>
                    <a:pt x="9715" y="8339"/>
                  </a:lnTo>
                  <a:lnTo>
                    <a:pt x="9405" y="9525"/>
                  </a:lnTo>
                  <a:lnTo>
                    <a:pt x="7806" y="15268"/>
                  </a:lnTo>
                  <a:lnTo>
                    <a:pt x="6757" y="17606"/>
                  </a:lnTo>
                  <a:lnTo>
                    <a:pt x="3525" y="20306"/>
                  </a:lnTo>
                  <a:lnTo>
                    <a:pt x="2562" y="21114"/>
                  </a:lnTo>
                  <a:lnTo>
                    <a:pt x="963" y="23538"/>
                  </a:lnTo>
                  <a:lnTo>
                    <a:pt x="963" y="23555"/>
                  </a:lnTo>
                  <a:lnTo>
                    <a:pt x="808" y="24122"/>
                  </a:lnTo>
                  <a:lnTo>
                    <a:pt x="0" y="27200"/>
                  </a:lnTo>
                  <a:lnTo>
                    <a:pt x="3783" y="27200"/>
                  </a:lnTo>
                  <a:cubicBezTo>
                    <a:pt x="3817" y="27217"/>
                    <a:pt x="3852" y="27217"/>
                    <a:pt x="3869" y="27217"/>
                  </a:cubicBezTo>
                  <a:lnTo>
                    <a:pt x="5330" y="27217"/>
                  </a:lnTo>
                  <a:cubicBezTo>
                    <a:pt x="5519" y="27234"/>
                    <a:pt x="5691" y="27234"/>
                    <a:pt x="5863" y="27234"/>
                  </a:cubicBezTo>
                  <a:lnTo>
                    <a:pt x="6723" y="27234"/>
                  </a:lnTo>
                  <a:cubicBezTo>
                    <a:pt x="6878" y="27234"/>
                    <a:pt x="7015" y="27234"/>
                    <a:pt x="7153" y="27252"/>
                  </a:cubicBezTo>
                  <a:lnTo>
                    <a:pt x="10127" y="27252"/>
                  </a:lnTo>
                  <a:cubicBezTo>
                    <a:pt x="10230" y="27234"/>
                    <a:pt x="10333" y="27234"/>
                    <a:pt x="10437" y="27234"/>
                  </a:cubicBezTo>
                  <a:lnTo>
                    <a:pt x="11675" y="27234"/>
                  </a:lnTo>
                  <a:cubicBezTo>
                    <a:pt x="12259" y="27234"/>
                    <a:pt x="12809" y="27217"/>
                    <a:pt x="13274" y="27217"/>
                  </a:cubicBezTo>
                  <a:lnTo>
                    <a:pt x="13428" y="27217"/>
                  </a:lnTo>
                  <a:cubicBezTo>
                    <a:pt x="13669" y="27217"/>
                    <a:pt x="13858" y="27234"/>
                    <a:pt x="14013" y="27234"/>
                  </a:cubicBezTo>
                  <a:lnTo>
                    <a:pt x="14236" y="27234"/>
                  </a:lnTo>
                  <a:cubicBezTo>
                    <a:pt x="14271" y="27234"/>
                    <a:pt x="14305" y="27252"/>
                    <a:pt x="14357" y="27252"/>
                  </a:cubicBezTo>
                  <a:lnTo>
                    <a:pt x="14477" y="27252"/>
                  </a:lnTo>
                  <a:cubicBezTo>
                    <a:pt x="14632" y="27252"/>
                    <a:pt x="14821" y="27269"/>
                    <a:pt x="15027" y="27269"/>
                  </a:cubicBezTo>
                  <a:cubicBezTo>
                    <a:pt x="15319" y="27286"/>
                    <a:pt x="15663" y="27303"/>
                    <a:pt x="16024" y="27320"/>
                  </a:cubicBezTo>
                  <a:lnTo>
                    <a:pt x="16059" y="27183"/>
                  </a:lnTo>
                  <a:lnTo>
                    <a:pt x="37069" y="27183"/>
                  </a:lnTo>
                  <a:cubicBezTo>
                    <a:pt x="37344" y="27166"/>
                    <a:pt x="37636" y="27148"/>
                    <a:pt x="37911" y="27131"/>
                  </a:cubicBezTo>
                  <a:cubicBezTo>
                    <a:pt x="40353" y="26994"/>
                    <a:pt x="42330" y="26891"/>
                    <a:pt x="42571" y="26873"/>
                  </a:cubicBezTo>
                  <a:lnTo>
                    <a:pt x="42588" y="26873"/>
                  </a:lnTo>
                  <a:cubicBezTo>
                    <a:pt x="42622" y="26891"/>
                    <a:pt x="42639" y="26891"/>
                    <a:pt x="42674" y="26891"/>
                  </a:cubicBezTo>
                  <a:cubicBezTo>
                    <a:pt x="42828" y="26925"/>
                    <a:pt x="43000" y="26942"/>
                    <a:pt x="43172" y="26959"/>
                  </a:cubicBezTo>
                  <a:lnTo>
                    <a:pt x="43190" y="26959"/>
                  </a:lnTo>
                  <a:cubicBezTo>
                    <a:pt x="43190" y="26976"/>
                    <a:pt x="43207" y="26976"/>
                    <a:pt x="43224" y="26976"/>
                  </a:cubicBezTo>
                  <a:cubicBezTo>
                    <a:pt x="43790" y="27045"/>
                    <a:pt x="44459" y="27097"/>
                    <a:pt x="45146" y="27114"/>
                  </a:cubicBezTo>
                  <a:lnTo>
                    <a:pt x="45146" y="27114"/>
                  </a:lnTo>
                  <a:lnTo>
                    <a:pt x="44565" y="24483"/>
                  </a:lnTo>
                  <a:lnTo>
                    <a:pt x="44118" y="24243"/>
                  </a:lnTo>
                  <a:lnTo>
                    <a:pt x="41453" y="22850"/>
                  </a:lnTo>
                  <a:lnTo>
                    <a:pt x="40920" y="18191"/>
                  </a:lnTo>
                  <a:lnTo>
                    <a:pt x="40920" y="18174"/>
                  </a:lnTo>
                  <a:cubicBezTo>
                    <a:pt x="40903" y="18105"/>
                    <a:pt x="40886" y="18053"/>
                    <a:pt x="40868" y="18019"/>
                  </a:cubicBezTo>
                  <a:lnTo>
                    <a:pt x="40868" y="18019"/>
                  </a:lnTo>
                  <a:lnTo>
                    <a:pt x="40903" y="18139"/>
                  </a:lnTo>
                  <a:lnTo>
                    <a:pt x="39407" y="14924"/>
                  </a:lnTo>
                  <a:lnTo>
                    <a:pt x="39407" y="9354"/>
                  </a:lnTo>
                  <a:cubicBezTo>
                    <a:pt x="39407" y="9354"/>
                    <a:pt x="39390" y="9336"/>
                    <a:pt x="39390" y="9319"/>
                  </a:cubicBezTo>
                  <a:cubicBezTo>
                    <a:pt x="39149" y="9044"/>
                    <a:pt x="36966" y="7944"/>
                    <a:pt x="36553" y="7737"/>
                  </a:cubicBezTo>
                  <a:lnTo>
                    <a:pt x="36519" y="7720"/>
                  </a:lnTo>
                  <a:lnTo>
                    <a:pt x="36484" y="7703"/>
                  </a:lnTo>
                  <a:lnTo>
                    <a:pt x="36450" y="7617"/>
                  </a:lnTo>
                  <a:lnTo>
                    <a:pt x="36415" y="7514"/>
                  </a:lnTo>
                  <a:lnTo>
                    <a:pt x="36398" y="7445"/>
                  </a:lnTo>
                  <a:lnTo>
                    <a:pt x="36347" y="7308"/>
                  </a:lnTo>
                  <a:lnTo>
                    <a:pt x="36312" y="7153"/>
                  </a:lnTo>
                  <a:cubicBezTo>
                    <a:pt x="36244" y="6946"/>
                    <a:pt x="36175" y="6757"/>
                    <a:pt x="36140" y="6689"/>
                  </a:cubicBezTo>
                  <a:lnTo>
                    <a:pt x="36140" y="6671"/>
                  </a:lnTo>
                  <a:lnTo>
                    <a:pt x="34731" y="6138"/>
                  </a:lnTo>
                  <a:lnTo>
                    <a:pt x="33991" y="5846"/>
                  </a:lnTo>
                  <a:lnTo>
                    <a:pt x="33613" y="4986"/>
                  </a:lnTo>
                  <a:lnTo>
                    <a:pt x="31533" y="4694"/>
                  </a:lnTo>
                  <a:lnTo>
                    <a:pt x="31361" y="4660"/>
                  </a:lnTo>
                  <a:lnTo>
                    <a:pt x="30037" y="4247"/>
                  </a:lnTo>
                  <a:lnTo>
                    <a:pt x="29882" y="4196"/>
                  </a:lnTo>
                  <a:cubicBezTo>
                    <a:pt x="29882" y="4196"/>
                    <a:pt x="29882" y="3817"/>
                    <a:pt x="29830" y="3456"/>
                  </a:cubicBezTo>
                  <a:lnTo>
                    <a:pt x="29830" y="3439"/>
                  </a:lnTo>
                  <a:cubicBezTo>
                    <a:pt x="29830" y="3353"/>
                    <a:pt x="29813" y="3250"/>
                    <a:pt x="29779" y="3164"/>
                  </a:cubicBezTo>
                  <a:cubicBezTo>
                    <a:pt x="29779" y="3147"/>
                    <a:pt x="29779" y="3130"/>
                    <a:pt x="29762" y="3112"/>
                  </a:cubicBezTo>
                  <a:lnTo>
                    <a:pt x="29762" y="3095"/>
                  </a:lnTo>
                  <a:cubicBezTo>
                    <a:pt x="29762" y="3078"/>
                    <a:pt x="29745" y="3061"/>
                    <a:pt x="29745" y="3044"/>
                  </a:cubicBezTo>
                  <a:cubicBezTo>
                    <a:pt x="29727" y="3009"/>
                    <a:pt x="29710" y="2975"/>
                    <a:pt x="29693" y="2940"/>
                  </a:cubicBezTo>
                  <a:lnTo>
                    <a:pt x="29693" y="2923"/>
                  </a:lnTo>
                  <a:cubicBezTo>
                    <a:pt x="29641" y="2837"/>
                    <a:pt x="29590" y="2769"/>
                    <a:pt x="29504" y="2751"/>
                  </a:cubicBezTo>
                  <a:cubicBezTo>
                    <a:pt x="29160" y="2717"/>
                    <a:pt x="27974" y="2425"/>
                    <a:pt x="27630" y="2339"/>
                  </a:cubicBezTo>
                  <a:lnTo>
                    <a:pt x="27544" y="2322"/>
                  </a:lnTo>
                  <a:lnTo>
                    <a:pt x="27527" y="2304"/>
                  </a:lnTo>
                  <a:lnTo>
                    <a:pt x="25412" y="1840"/>
                  </a:lnTo>
                  <a:lnTo>
                    <a:pt x="21561" y="671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6264113" y="2807852"/>
              <a:ext cx="255548" cy="497391"/>
            </a:xfrm>
            <a:custGeom>
              <a:rect b="b" l="l" r="r" t="t"/>
              <a:pathLst>
                <a:path extrusionOk="0" h="6896" w="3543">
                  <a:moveTo>
                    <a:pt x="3542" y="1"/>
                  </a:moveTo>
                  <a:lnTo>
                    <a:pt x="2579" y="791"/>
                  </a:lnTo>
                  <a:lnTo>
                    <a:pt x="963" y="3216"/>
                  </a:lnTo>
                  <a:lnTo>
                    <a:pt x="963" y="3250"/>
                  </a:lnTo>
                  <a:lnTo>
                    <a:pt x="825" y="3800"/>
                  </a:lnTo>
                  <a:lnTo>
                    <a:pt x="0" y="6895"/>
                  </a:lnTo>
                  <a:lnTo>
                    <a:pt x="3181" y="6895"/>
                  </a:lnTo>
                  <a:lnTo>
                    <a:pt x="3181" y="6878"/>
                  </a:lnTo>
                  <a:cubicBezTo>
                    <a:pt x="3215" y="6792"/>
                    <a:pt x="3301" y="5348"/>
                    <a:pt x="3370" y="3800"/>
                  </a:cubicBezTo>
                  <a:cubicBezTo>
                    <a:pt x="3439" y="2425"/>
                    <a:pt x="3508" y="981"/>
                    <a:pt x="3525" y="327"/>
                  </a:cubicBezTo>
                  <a:lnTo>
                    <a:pt x="3542" y="155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6797351" y="1437574"/>
              <a:ext cx="639915" cy="1871348"/>
            </a:xfrm>
            <a:custGeom>
              <a:rect b="b" l="l" r="r" t="t"/>
              <a:pathLst>
                <a:path extrusionOk="0" h="25945" w="8872">
                  <a:moveTo>
                    <a:pt x="7496" y="0"/>
                  </a:moveTo>
                  <a:lnTo>
                    <a:pt x="7445" y="69"/>
                  </a:lnTo>
                  <a:lnTo>
                    <a:pt x="7359" y="172"/>
                  </a:lnTo>
                  <a:lnTo>
                    <a:pt x="7273" y="258"/>
                  </a:lnTo>
                  <a:cubicBezTo>
                    <a:pt x="6895" y="705"/>
                    <a:pt x="6293" y="1376"/>
                    <a:pt x="5846" y="1857"/>
                  </a:cubicBezTo>
                  <a:lnTo>
                    <a:pt x="5760" y="1960"/>
                  </a:lnTo>
                  <a:lnTo>
                    <a:pt x="5657" y="2081"/>
                  </a:lnTo>
                  <a:lnTo>
                    <a:pt x="5468" y="2287"/>
                  </a:lnTo>
                  <a:lnTo>
                    <a:pt x="5261" y="2510"/>
                  </a:lnTo>
                  <a:lnTo>
                    <a:pt x="5261" y="2528"/>
                  </a:lnTo>
                  <a:lnTo>
                    <a:pt x="3490" y="2889"/>
                  </a:lnTo>
                  <a:lnTo>
                    <a:pt x="3026" y="4384"/>
                  </a:lnTo>
                  <a:lnTo>
                    <a:pt x="2356" y="6998"/>
                  </a:lnTo>
                  <a:lnTo>
                    <a:pt x="2339" y="7032"/>
                  </a:lnTo>
                  <a:lnTo>
                    <a:pt x="2012" y="8201"/>
                  </a:lnTo>
                  <a:lnTo>
                    <a:pt x="2029" y="8253"/>
                  </a:lnTo>
                  <a:lnTo>
                    <a:pt x="413" y="13944"/>
                  </a:lnTo>
                  <a:lnTo>
                    <a:pt x="0" y="18792"/>
                  </a:lnTo>
                  <a:lnTo>
                    <a:pt x="1806" y="14339"/>
                  </a:lnTo>
                  <a:lnTo>
                    <a:pt x="3250" y="21474"/>
                  </a:lnTo>
                  <a:lnTo>
                    <a:pt x="3233" y="22747"/>
                  </a:lnTo>
                  <a:lnTo>
                    <a:pt x="3215" y="25463"/>
                  </a:lnTo>
                  <a:lnTo>
                    <a:pt x="3198" y="25876"/>
                  </a:lnTo>
                  <a:lnTo>
                    <a:pt x="3198" y="25945"/>
                  </a:lnTo>
                  <a:lnTo>
                    <a:pt x="3387" y="25945"/>
                  </a:lnTo>
                  <a:cubicBezTo>
                    <a:pt x="3576" y="25945"/>
                    <a:pt x="3903" y="25927"/>
                    <a:pt x="4281" y="25927"/>
                  </a:cubicBezTo>
                  <a:lnTo>
                    <a:pt x="6052" y="25927"/>
                  </a:lnTo>
                  <a:lnTo>
                    <a:pt x="6052" y="25876"/>
                  </a:lnTo>
                  <a:lnTo>
                    <a:pt x="6327" y="22764"/>
                  </a:lnTo>
                  <a:lnTo>
                    <a:pt x="6757" y="17795"/>
                  </a:lnTo>
                  <a:lnTo>
                    <a:pt x="7926" y="16265"/>
                  </a:lnTo>
                  <a:cubicBezTo>
                    <a:pt x="7926" y="16265"/>
                    <a:pt x="8803" y="10419"/>
                    <a:pt x="8838" y="10007"/>
                  </a:cubicBezTo>
                  <a:cubicBezTo>
                    <a:pt x="8872" y="9611"/>
                    <a:pt x="7256" y="1823"/>
                    <a:pt x="7256" y="1823"/>
                  </a:cubicBezTo>
                  <a:lnTo>
                    <a:pt x="7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8193668" y="1509485"/>
              <a:ext cx="1153391" cy="1794460"/>
            </a:xfrm>
            <a:custGeom>
              <a:rect b="b" l="l" r="r" t="t"/>
              <a:pathLst>
                <a:path extrusionOk="0" h="24879" w="15991">
                  <a:moveTo>
                    <a:pt x="792" y="0"/>
                  </a:moveTo>
                  <a:lnTo>
                    <a:pt x="69" y="3129"/>
                  </a:lnTo>
                  <a:lnTo>
                    <a:pt x="18" y="14494"/>
                  </a:lnTo>
                  <a:lnTo>
                    <a:pt x="1" y="20976"/>
                  </a:lnTo>
                  <a:lnTo>
                    <a:pt x="104" y="21285"/>
                  </a:lnTo>
                  <a:lnTo>
                    <a:pt x="1325" y="24879"/>
                  </a:lnTo>
                  <a:lnTo>
                    <a:pt x="10334" y="24879"/>
                  </a:lnTo>
                  <a:cubicBezTo>
                    <a:pt x="10609" y="24879"/>
                    <a:pt x="10884" y="24862"/>
                    <a:pt x="11142" y="24844"/>
                  </a:cubicBezTo>
                  <a:cubicBezTo>
                    <a:pt x="13188" y="24724"/>
                    <a:pt x="14942" y="24638"/>
                    <a:pt x="15664" y="24604"/>
                  </a:cubicBezTo>
                  <a:lnTo>
                    <a:pt x="15784" y="24587"/>
                  </a:lnTo>
                  <a:lnTo>
                    <a:pt x="15990" y="24587"/>
                  </a:lnTo>
                  <a:lnTo>
                    <a:pt x="15199" y="22076"/>
                  </a:lnTo>
                  <a:lnTo>
                    <a:pt x="14718" y="20529"/>
                  </a:lnTo>
                  <a:lnTo>
                    <a:pt x="14168" y="15887"/>
                  </a:lnTo>
                  <a:lnTo>
                    <a:pt x="14168" y="15852"/>
                  </a:lnTo>
                  <a:cubicBezTo>
                    <a:pt x="14151" y="15801"/>
                    <a:pt x="14133" y="15749"/>
                    <a:pt x="14116" y="15698"/>
                  </a:cubicBezTo>
                  <a:lnTo>
                    <a:pt x="14116" y="15698"/>
                  </a:lnTo>
                  <a:lnTo>
                    <a:pt x="14151" y="15818"/>
                  </a:lnTo>
                  <a:lnTo>
                    <a:pt x="12655" y="12603"/>
                  </a:lnTo>
                  <a:lnTo>
                    <a:pt x="12655" y="8425"/>
                  </a:lnTo>
                  <a:lnTo>
                    <a:pt x="12655" y="8408"/>
                  </a:lnTo>
                  <a:lnTo>
                    <a:pt x="12638" y="8408"/>
                  </a:lnTo>
                  <a:lnTo>
                    <a:pt x="12638" y="8391"/>
                  </a:lnTo>
                  <a:cubicBezTo>
                    <a:pt x="12638" y="8391"/>
                    <a:pt x="12655" y="7239"/>
                    <a:pt x="12655" y="7050"/>
                  </a:cubicBezTo>
                  <a:cubicBezTo>
                    <a:pt x="12655" y="7032"/>
                    <a:pt x="12655" y="7015"/>
                    <a:pt x="12638" y="6998"/>
                  </a:cubicBezTo>
                  <a:cubicBezTo>
                    <a:pt x="12397" y="6740"/>
                    <a:pt x="10213" y="5640"/>
                    <a:pt x="9801" y="5433"/>
                  </a:cubicBezTo>
                  <a:lnTo>
                    <a:pt x="9766" y="5416"/>
                  </a:lnTo>
                  <a:lnTo>
                    <a:pt x="9749" y="5399"/>
                  </a:lnTo>
                  <a:lnTo>
                    <a:pt x="9715" y="5313"/>
                  </a:lnTo>
                  <a:lnTo>
                    <a:pt x="9680" y="5193"/>
                  </a:lnTo>
                  <a:lnTo>
                    <a:pt x="9663" y="5141"/>
                  </a:lnTo>
                  <a:lnTo>
                    <a:pt x="9612" y="4986"/>
                  </a:lnTo>
                  <a:lnTo>
                    <a:pt x="9560" y="4849"/>
                  </a:lnTo>
                  <a:cubicBezTo>
                    <a:pt x="9491" y="4642"/>
                    <a:pt x="9423" y="4436"/>
                    <a:pt x="9405" y="4385"/>
                  </a:cubicBezTo>
                  <a:lnTo>
                    <a:pt x="9388" y="4367"/>
                  </a:lnTo>
                  <a:lnTo>
                    <a:pt x="7996" y="3817"/>
                  </a:lnTo>
                  <a:lnTo>
                    <a:pt x="7239" y="3542"/>
                  </a:lnTo>
                  <a:lnTo>
                    <a:pt x="6861" y="2665"/>
                  </a:lnTo>
                  <a:lnTo>
                    <a:pt x="4970" y="1513"/>
                  </a:lnTo>
                  <a:lnTo>
                    <a:pt x="3285" y="1892"/>
                  </a:lnTo>
                  <a:lnTo>
                    <a:pt x="3095" y="1152"/>
                  </a:lnTo>
                  <a:lnTo>
                    <a:pt x="3095" y="1135"/>
                  </a:lnTo>
                  <a:lnTo>
                    <a:pt x="2958" y="636"/>
                  </a:lnTo>
                  <a:lnTo>
                    <a:pt x="2958" y="619"/>
                  </a:lnTo>
                  <a:lnTo>
                    <a:pt x="2924" y="447"/>
                  </a:lnTo>
                  <a:lnTo>
                    <a:pt x="878" y="1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6260362" y="3305171"/>
              <a:ext cx="6275" cy="72"/>
            </a:xfrm>
            <a:custGeom>
              <a:rect b="b" l="l" r="r" t="t"/>
              <a:pathLst>
                <a:path extrusionOk="0" h="1" w="87">
                  <a:moveTo>
                    <a:pt x="87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1" y="0"/>
                  </a:lnTo>
                  <a:cubicBezTo>
                    <a:pt x="18" y="0"/>
                    <a:pt x="35" y="0"/>
                    <a:pt x="69" y="0"/>
                  </a:cubicBezTo>
                  <a:lnTo>
                    <a:pt x="69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5AB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6265339" y="3040968"/>
              <a:ext cx="68305" cy="264275"/>
            </a:xfrm>
            <a:custGeom>
              <a:rect b="b" l="l" r="r" t="t"/>
              <a:pathLst>
                <a:path extrusionOk="0" h="3664" w="947">
                  <a:moveTo>
                    <a:pt x="808" y="568"/>
                  </a:moveTo>
                  <a:lnTo>
                    <a:pt x="946" y="1"/>
                  </a:lnTo>
                  <a:lnTo>
                    <a:pt x="808" y="568"/>
                  </a:lnTo>
                  <a:lnTo>
                    <a:pt x="18" y="3646"/>
                  </a:lnTo>
                  <a:lnTo>
                    <a:pt x="18" y="3663"/>
                  </a:lnTo>
                  <a:lnTo>
                    <a:pt x="0" y="3646"/>
                  </a:lnTo>
                  <a:lnTo>
                    <a:pt x="0" y="3646"/>
                  </a:lnTo>
                  <a:lnTo>
                    <a:pt x="0" y="3646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519588" y="2611954"/>
              <a:ext cx="277835" cy="194744"/>
            </a:xfrm>
            <a:custGeom>
              <a:rect b="b" l="l" r="r" t="t"/>
              <a:pathLst>
                <a:path extrusionOk="0" h="2700" w="3852">
                  <a:moveTo>
                    <a:pt x="3232" y="0"/>
                  </a:moveTo>
                  <a:lnTo>
                    <a:pt x="0" y="2699"/>
                  </a:lnTo>
                  <a:lnTo>
                    <a:pt x="3851" y="2510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493478" y="2792994"/>
              <a:ext cx="389489" cy="515928"/>
            </a:xfrm>
            <a:custGeom>
              <a:rect b="b" l="l" r="r" t="t"/>
              <a:pathLst>
                <a:path extrusionOk="0" h="7153" w="5400">
                  <a:moveTo>
                    <a:pt x="4213" y="0"/>
                  </a:moveTo>
                  <a:lnTo>
                    <a:pt x="362" y="207"/>
                  </a:lnTo>
                  <a:lnTo>
                    <a:pt x="362" y="378"/>
                  </a:lnTo>
                  <a:lnTo>
                    <a:pt x="345" y="550"/>
                  </a:lnTo>
                  <a:lnTo>
                    <a:pt x="156" y="4006"/>
                  </a:lnTo>
                  <a:lnTo>
                    <a:pt x="1" y="7101"/>
                  </a:lnTo>
                  <a:lnTo>
                    <a:pt x="861" y="7101"/>
                  </a:lnTo>
                  <a:lnTo>
                    <a:pt x="912" y="7118"/>
                  </a:lnTo>
                  <a:lnTo>
                    <a:pt x="2700" y="7118"/>
                  </a:lnTo>
                  <a:cubicBezTo>
                    <a:pt x="2872" y="7135"/>
                    <a:pt x="3027" y="7135"/>
                    <a:pt x="3182" y="7135"/>
                  </a:cubicBezTo>
                  <a:lnTo>
                    <a:pt x="5400" y="7153"/>
                  </a:lnTo>
                  <a:lnTo>
                    <a:pt x="5400" y="7135"/>
                  </a:lnTo>
                  <a:lnTo>
                    <a:pt x="5382" y="7101"/>
                  </a:lnTo>
                  <a:lnTo>
                    <a:pt x="5314" y="6706"/>
                  </a:lnTo>
                  <a:lnTo>
                    <a:pt x="4867" y="3955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27542" y="2471810"/>
              <a:ext cx="357248" cy="514702"/>
            </a:xfrm>
            <a:custGeom>
              <a:rect b="b" l="l" r="r" t="t"/>
              <a:pathLst>
                <a:path extrusionOk="0" h="7136" w="4953">
                  <a:moveTo>
                    <a:pt x="1" y="0"/>
                  </a:moveTo>
                  <a:lnTo>
                    <a:pt x="1445" y="7135"/>
                  </a:lnTo>
                  <a:lnTo>
                    <a:pt x="4952" y="34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942400" y="1944774"/>
              <a:ext cx="23658" cy="88068"/>
            </a:xfrm>
            <a:custGeom>
              <a:rect b="b" l="l" r="r" t="t"/>
              <a:pathLst>
                <a:path extrusionOk="0" h="1221" w="328">
                  <a:moveTo>
                    <a:pt x="328" y="0"/>
                  </a:moveTo>
                  <a:lnTo>
                    <a:pt x="18" y="1221"/>
                  </a:lnTo>
                  <a:lnTo>
                    <a:pt x="1" y="1169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7049076" y="1619840"/>
              <a:ext cx="127810" cy="698266"/>
            </a:xfrm>
            <a:custGeom>
              <a:rect b="b" l="l" r="r" t="t"/>
              <a:pathLst>
                <a:path extrusionOk="0" h="9681" w="1772">
                  <a:moveTo>
                    <a:pt x="1771" y="1"/>
                  </a:moveTo>
                  <a:lnTo>
                    <a:pt x="0" y="362"/>
                  </a:lnTo>
                  <a:lnTo>
                    <a:pt x="791" y="968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7106129" y="3011252"/>
              <a:ext cx="127810" cy="297670"/>
            </a:xfrm>
            <a:custGeom>
              <a:rect b="b" l="l" r="r" t="t"/>
              <a:pathLst>
                <a:path extrusionOk="0" h="4127" w="1772">
                  <a:moveTo>
                    <a:pt x="1771" y="4092"/>
                  </a:moveTo>
                  <a:lnTo>
                    <a:pt x="1771" y="4109"/>
                  </a:lnTo>
                  <a:lnTo>
                    <a:pt x="0" y="4127"/>
                  </a:lnTo>
                  <a:lnTo>
                    <a:pt x="0" y="4127"/>
                  </a:lnTo>
                  <a:lnTo>
                    <a:pt x="0" y="4109"/>
                  </a:lnTo>
                  <a:lnTo>
                    <a:pt x="18" y="4109"/>
                  </a:lnTo>
                  <a:lnTo>
                    <a:pt x="18" y="4058"/>
                  </a:lnTo>
                  <a:lnTo>
                    <a:pt x="998" y="946"/>
                  </a:lnTo>
                  <a:lnTo>
                    <a:pt x="1290" y="0"/>
                  </a:lnTo>
                  <a:lnTo>
                    <a:pt x="1393" y="946"/>
                  </a:lnTo>
                  <a:lnTo>
                    <a:pt x="1771" y="40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7423562" y="2189070"/>
              <a:ext cx="560647" cy="1114875"/>
            </a:xfrm>
            <a:custGeom>
              <a:rect b="b" l="l" r="r" t="t"/>
              <a:pathLst>
                <a:path extrusionOk="0" h="15457" w="7773">
                  <a:moveTo>
                    <a:pt x="7772" y="0"/>
                  </a:moveTo>
                  <a:lnTo>
                    <a:pt x="2924" y="4556"/>
                  </a:lnTo>
                  <a:lnTo>
                    <a:pt x="878" y="12207"/>
                  </a:lnTo>
                  <a:lnTo>
                    <a:pt x="1" y="15457"/>
                  </a:lnTo>
                  <a:lnTo>
                    <a:pt x="2597" y="15457"/>
                  </a:lnTo>
                  <a:lnTo>
                    <a:pt x="3250" y="12087"/>
                  </a:lnTo>
                  <a:lnTo>
                    <a:pt x="4488" y="5605"/>
                  </a:lnTo>
                  <a:lnTo>
                    <a:pt x="7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7984137" y="2189070"/>
              <a:ext cx="209603" cy="833361"/>
            </a:xfrm>
            <a:custGeom>
              <a:rect b="b" l="l" r="r" t="t"/>
              <a:pathLst>
                <a:path extrusionOk="0" h="11554" w="2906">
                  <a:moveTo>
                    <a:pt x="0" y="0"/>
                  </a:moveTo>
                  <a:lnTo>
                    <a:pt x="2906" y="11554"/>
                  </a:lnTo>
                  <a:lnTo>
                    <a:pt x="2906" y="5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7747271" y="2189070"/>
              <a:ext cx="446469" cy="833505"/>
            </a:xfrm>
            <a:custGeom>
              <a:rect b="b" l="l" r="r" t="t"/>
              <a:pathLst>
                <a:path extrusionOk="0" h="11556" w="6190">
                  <a:moveTo>
                    <a:pt x="3284" y="0"/>
                  </a:moveTo>
                  <a:lnTo>
                    <a:pt x="0" y="5605"/>
                  </a:lnTo>
                  <a:cubicBezTo>
                    <a:pt x="0" y="5605"/>
                    <a:pt x="6086" y="11555"/>
                    <a:pt x="6188" y="11555"/>
                  </a:cubicBezTo>
                  <a:cubicBezTo>
                    <a:pt x="6189" y="11555"/>
                    <a:pt x="6190" y="11555"/>
                    <a:pt x="6190" y="11554"/>
                  </a:cubicBezTo>
                  <a:cubicBezTo>
                    <a:pt x="6190" y="11468"/>
                    <a:pt x="3284" y="0"/>
                    <a:pt x="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7457102" y="1376770"/>
              <a:ext cx="156300" cy="732960"/>
            </a:xfrm>
            <a:custGeom>
              <a:rect b="b" l="l" r="r" t="t"/>
              <a:pathLst>
                <a:path extrusionOk="0" h="10162" w="2167">
                  <a:moveTo>
                    <a:pt x="1255" y="1"/>
                  </a:moveTo>
                  <a:lnTo>
                    <a:pt x="0" y="1067"/>
                  </a:lnTo>
                  <a:lnTo>
                    <a:pt x="1479" y="10162"/>
                  </a:lnTo>
                  <a:lnTo>
                    <a:pt x="2166" y="87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7661655" y="1343303"/>
              <a:ext cx="158825" cy="785180"/>
            </a:xfrm>
            <a:custGeom>
              <a:rect b="b" l="l" r="r" t="t"/>
              <a:pathLst>
                <a:path extrusionOk="0" h="10886" w="2202">
                  <a:moveTo>
                    <a:pt x="1" y="0"/>
                  </a:moveTo>
                  <a:cubicBezTo>
                    <a:pt x="1" y="1"/>
                    <a:pt x="1408" y="10885"/>
                    <a:pt x="1428" y="10885"/>
                  </a:cubicBezTo>
                  <a:cubicBezTo>
                    <a:pt x="1428" y="10885"/>
                    <a:pt x="1428" y="10885"/>
                    <a:pt x="1428" y="10884"/>
                  </a:cubicBezTo>
                  <a:cubicBezTo>
                    <a:pt x="1428" y="10729"/>
                    <a:pt x="2202" y="654"/>
                    <a:pt x="2202" y="6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8077110" y="1474720"/>
              <a:ext cx="173683" cy="401894"/>
            </a:xfrm>
            <a:custGeom>
              <a:rect b="b" l="l" r="r" t="t"/>
              <a:pathLst>
                <a:path extrusionOk="0" h="5572" w="2408">
                  <a:moveTo>
                    <a:pt x="276" y="1"/>
                  </a:moveTo>
                  <a:lnTo>
                    <a:pt x="1" y="5572"/>
                  </a:lnTo>
                  <a:lnTo>
                    <a:pt x="1685" y="3611"/>
                  </a:lnTo>
                  <a:lnTo>
                    <a:pt x="2408" y="48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8477634" y="2729738"/>
              <a:ext cx="460173" cy="574207"/>
            </a:xfrm>
            <a:custGeom>
              <a:rect b="b" l="l" r="r" t="t"/>
              <a:pathLst>
                <a:path extrusionOk="0" h="7961" w="6380">
                  <a:moveTo>
                    <a:pt x="551" y="0"/>
                  </a:moveTo>
                  <a:lnTo>
                    <a:pt x="534" y="138"/>
                  </a:lnTo>
                  <a:lnTo>
                    <a:pt x="224" y="4557"/>
                  </a:lnTo>
                  <a:lnTo>
                    <a:pt x="35" y="7565"/>
                  </a:lnTo>
                  <a:lnTo>
                    <a:pt x="1" y="7961"/>
                  </a:lnTo>
                  <a:lnTo>
                    <a:pt x="6380" y="7961"/>
                  </a:lnTo>
                  <a:lnTo>
                    <a:pt x="5382" y="4849"/>
                  </a:lnTo>
                  <a:lnTo>
                    <a:pt x="4248" y="1324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8516078" y="1912534"/>
              <a:ext cx="267954" cy="912774"/>
            </a:xfrm>
            <a:custGeom>
              <a:rect b="b" l="l" r="r" t="t"/>
              <a:pathLst>
                <a:path extrusionOk="0" h="12655" w="3715">
                  <a:moveTo>
                    <a:pt x="1514" y="0"/>
                  </a:moveTo>
                  <a:lnTo>
                    <a:pt x="379" y="1891"/>
                  </a:lnTo>
                  <a:lnTo>
                    <a:pt x="1" y="11330"/>
                  </a:lnTo>
                  <a:lnTo>
                    <a:pt x="3715" y="12654"/>
                  </a:lnTo>
                  <a:lnTo>
                    <a:pt x="2769" y="5433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95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8193668" y="2729738"/>
              <a:ext cx="323780" cy="574207"/>
            </a:xfrm>
            <a:custGeom>
              <a:rect b="b" l="l" r="r" t="t"/>
              <a:pathLst>
                <a:path extrusionOk="0" h="7961" w="4489">
                  <a:moveTo>
                    <a:pt x="4488" y="0"/>
                  </a:moveTo>
                  <a:lnTo>
                    <a:pt x="4454" y="18"/>
                  </a:lnTo>
                  <a:lnTo>
                    <a:pt x="3285" y="1084"/>
                  </a:lnTo>
                  <a:lnTo>
                    <a:pt x="2236" y="2029"/>
                  </a:lnTo>
                  <a:lnTo>
                    <a:pt x="1" y="4058"/>
                  </a:lnTo>
                  <a:lnTo>
                    <a:pt x="104" y="4367"/>
                  </a:lnTo>
                  <a:lnTo>
                    <a:pt x="1325" y="7961"/>
                  </a:lnTo>
                  <a:lnTo>
                    <a:pt x="3938" y="7961"/>
                  </a:lnTo>
                  <a:lnTo>
                    <a:pt x="3972" y="7565"/>
                  </a:lnTo>
                  <a:lnTo>
                    <a:pt x="4161" y="4557"/>
                  </a:lnTo>
                  <a:lnTo>
                    <a:pt x="4471" y="138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8783959" y="2825235"/>
              <a:ext cx="563099" cy="478710"/>
            </a:xfrm>
            <a:custGeom>
              <a:rect b="b" l="l" r="r" t="t"/>
              <a:pathLst>
                <a:path extrusionOk="0" h="6637" w="7807">
                  <a:moveTo>
                    <a:pt x="1" y="0"/>
                  </a:moveTo>
                  <a:lnTo>
                    <a:pt x="1135" y="3525"/>
                  </a:lnTo>
                  <a:lnTo>
                    <a:pt x="2150" y="6637"/>
                  </a:lnTo>
                  <a:cubicBezTo>
                    <a:pt x="2425" y="6637"/>
                    <a:pt x="2700" y="6620"/>
                    <a:pt x="2958" y="6602"/>
                  </a:cubicBezTo>
                  <a:cubicBezTo>
                    <a:pt x="5004" y="6482"/>
                    <a:pt x="6758" y="6396"/>
                    <a:pt x="7480" y="6362"/>
                  </a:cubicBezTo>
                  <a:lnTo>
                    <a:pt x="7600" y="6345"/>
                  </a:lnTo>
                  <a:lnTo>
                    <a:pt x="7806" y="6345"/>
                  </a:lnTo>
                  <a:lnTo>
                    <a:pt x="7015" y="3834"/>
                  </a:lnTo>
                  <a:lnTo>
                    <a:pt x="6534" y="22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8193668" y="2093574"/>
              <a:ext cx="322482" cy="928858"/>
            </a:xfrm>
            <a:custGeom>
              <a:rect b="b" l="l" r="r" t="t"/>
              <a:pathLst>
                <a:path extrusionOk="0" h="12878" w="4471">
                  <a:moveTo>
                    <a:pt x="1686" y="0"/>
                  </a:moveTo>
                  <a:lnTo>
                    <a:pt x="1" y="6499"/>
                  </a:lnTo>
                  <a:lnTo>
                    <a:pt x="1" y="12878"/>
                  </a:lnTo>
                  <a:lnTo>
                    <a:pt x="4471" y="8958"/>
                  </a:lnTo>
                  <a:lnTo>
                    <a:pt x="3697" y="2356"/>
                  </a:lnTo>
                  <a:lnTo>
                    <a:pt x="3285" y="9904"/>
                  </a:lnTo>
                  <a:lnTo>
                    <a:pt x="2236" y="10849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8715799" y="2304402"/>
              <a:ext cx="539514" cy="685788"/>
            </a:xfrm>
            <a:custGeom>
              <a:rect b="b" l="l" r="r" t="t"/>
              <a:pathLst>
                <a:path extrusionOk="0" h="9508" w="7480">
                  <a:moveTo>
                    <a:pt x="0" y="0"/>
                  </a:moveTo>
                  <a:lnTo>
                    <a:pt x="946" y="7221"/>
                  </a:lnTo>
                  <a:lnTo>
                    <a:pt x="7479" y="9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C2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8770327" y="1784796"/>
              <a:ext cx="143894" cy="584161"/>
            </a:xfrm>
            <a:custGeom>
              <a:rect b="b" l="l" r="r" t="t"/>
              <a:pathLst>
                <a:path extrusionOk="0" h="8099" w="1995">
                  <a:moveTo>
                    <a:pt x="1" y="0"/>
                  </a:moveTo>
                  <a:lnTo>
                    <a:pt x="1995" y="8098"/>
                  </a:lnTo>
                  <a:lnTo>
                    <a:pt x="1754" y="1582"/>
                  </a:lnTo>
                  <a:lnTo>
                    <a:pt x="1720" y="1496"/>
                  </a:lnTo>
                  <a:lnTo>
                    <a:pt x="1410" y="568"/>
                  </a:lnTo>
                  <a:lnTo>
                    <a:pt x="1393" y="5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8431761" y="1618614"/>
              <a:ext cx="120381" cy="458875"/>
            </a:xfrm>
            <a:custGeom>
              <a:rect b="b" l="l" r="r" t="t"/>
              <a:pathLst>
                <a:path extrusionOk="0" h="6362" w="1669">
                  <a:moveTo>
                    <a:pt x="1669" y="0"/>
                  </a:moveTo>
                  <a:lnTo>
                    <a:pt x="1" y="379"/>
                  </a:lnTo>
                  <a:lnTo>
                    <a:pt x="396" y="6362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9105143" y="2014161"/>
              <a:ext cx="1298" cy="104296"/>
            </a:xfrm>
            <a:custGeom>
              <a:rect b="b" l="l" r="r" t="t"/>
              <a:pathLst>
                <a:path extrusionOk="0" h="1446" w="18">
                  <a:moveTo>
                    <a:pt x="18" y="53"/>
                  </a:moveTo>
                  <a:lnTo>
                    <a:pt x="18" y="1445"/>
                  </a:lnTo>
                  <a:lnTo>
                    <a:pt x="18" y="1411"/>
                  </a:lnTo>
                  <a:lnTo>
                    <a:pt x="1" y="1394"/>
                  </a:lnTo>
                  <a:lnTo>
                    <a:pt x="1" y="1"/>
                  </a:lnTo>
                  <a:cubicBezTo>
                    <a:pt x="18" y="18"/>
                    <a:pt x="18" y="35"/>
                    <a:pt x="18" y="53"/>
                  </a:cubicBez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9211820" y="2641670"/>
              <a:ext cx="3751" cy="13704"/>
            </a:xfrm>
            <a:custGeom>
              <a:rect b="b" l="l" r="r" t="t"/>
              <a:pathLst>
                <a:path extrusionOk="0" h="190" w="52">
                  <a:moveTo>
                    <a:pt x="52" y="190"/>
                  </a:moveTo>
                  <a:lnTo>
                    <a:pt x="35" y="121"/>
                  </a:lnTo>
                  <a:lnTo>
                    <a:pt x="0" y="1"/>
                  </a:lnTo>
                  <a:cubicBezTo>
                    <a:pt x="17" y="52"/>
                    <a:pt x="35" y="104"/>
                    <a:pt x="52" y="155"/>
                  </a:cubicBezTo>
                  <a:lnTo>
                    <a:pt x="52" y="190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9255240" y="2990118"/>
              <a:ext cx="267882" cy="313827"/>
            </a:xfrm>
            <a:custGeom>
              <a:rect b="b" l="l" r="r" t="t"/>
              <a:pathLst>
                <a:path extrusionOk="0" h="4351" w="3714">
                  <a:moveTo>
                    <a:pt x="0" y="1"/>
                  </a:moveTo>
                  <a:lnTo>
                    <a:pt x="481" y="1548"/>
                  </a:lnTo>
                  <a:lnTo>
                    <a:pt x="1272" y="4059"/>
                  </a:lnTo>
                  <a:cubicBezTo>
                    <a:pt x="1410" y="4076"/>
                    <a:pt x="1565" y="4110"/>
                    <a:pt x="1719" y="4144"/>
                  </a:cubicBezTo>
                  <a:lnTo>
                    <a:pt x="1737" y="4144"/>
                  </a:lnTo>
                  <a:cubicBezTo>
                    <a:pt x="1737" y="4144"/>
                    <a:pt x="3060" y="4316"/>
                    <a:pt x="3060" y="4316"/>
                  </a:cubicBezTo>
                  <a:lnTo>
                    <a:pt x="3714" y="4351"/>
                  </a:lnTo>
                  <a:lnTo>
                    <a:pt x="3714" y="4334"/>
                  </a:lnTo>
                  <a:lnTo>
                    <a:pt x="3095" y="1634"/>
                  </a:lnTo>
                  <a:lnTo>
                    <a:pt x="2665" y="1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6264113" y="3305171"/>
              <a:ext cx="1298" cy="1298"/>
            </a:xfrm>
            <a:custGeom>
              <a:rect b="b" l="l" r="r" t="t"/>
              <a:pathLst>
                <a:path extrusionOk="0" h="18" w="18">
                  <a:moveTo>
                    <a:pt x="17" y="0"/>
                  </a:move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6493478" y="3266727"/>
              <a:ext cx="611497" cy="42195"/>
            </a:xfrm>
            <a:custGeom>
              <a:rect b="b" l="l" r="r" t="t"/>
              <a:pathLst>
                <a:path extrusionOk="0" h="585" w="8478">
                  <a:moveTo>
                    <a:pt x="895" y="0"/>
                  </a:moveTo>
                  <a:lnTo>
                    <a:pt x="18" y="516"/>
                  </a:lnTo>
                  <a:lnTo>
                    <a:pt x="1" y="516"/>
                  </a:lnTo>
                  <a:lnTo>
                    <a:pt x="1" y="533"/>
                  </a:lnTo>
                  <a:lnTo>
                    <a:pt x="620" y="533"/>
                  </a:lnTo>
                  <a:lnTo>
                    <a:pt x="5400" y="567"/>
                  </a:lnTo>
                  <a:lnTo>
                    <a:pt x="6895" y="585"/>
                  </a:lnTo>
                  <a:lnTo>
                    <a:pt x="8477" y="585"/>
                  </a:lnTo>
                  <a:lnTo>
                    <a:pt x="8477" y="567"/>
                  </a:lnTo>
                  <a:lnTo>
                    <a:pt x="8443" y="516"/>
                  </a:lnTo>
                  <a:lnTo>
                    <a:pt x="8116" y="120"/>
                  </a:lnTo>
                  <a:lnTo>
                    <a:pt x="7428" y="120"/>
                  </a:lnTo>
                  <a:lnTo>
                    <a:pt x="6517" y="516"/>
                  </a:lnTo>
                  <a:lnTo>
                    <a:pt x="5400" y="138"/>
                  </a:lnTo>
                  <a:lnTo>
                    <a:pt x="5314" y="13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8356171" y="3262977"/>
              <a:ext cx="424182" cy="40968"/>
            </a:xfrm>
            <a:custGeom>
              <a:rect b="b" l="l" r="r" t="t"/>
              <a:pathLst>
                <a:path extrusionOk="0" h="568" w="5881">
                  <a:moveTo>
                    <a:pt x="2923" y="0"/>
                  </a:moveTo>
                  <a:lnTo>
                    <a:pt x="1719" y="172"/>
                  </a:lnTo>
                  <a:lnTo>
                    <a:pt x="309" y="361"/>
                  </a:lnTo>
                  <a:lnTo>
                    <a:pt x="0" y="568"/>
                  </a:lnTo>
                  <a:lnTo>
                    <a:pt x="5880" y="568"/>
                  </a:lnTo>
                  <a:lnTo>
                    <a:pt x="5278" y="276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8993562" y="3262977"/>
              <a:ext cx="483687" cy="38516"/>
            </a:xfrm>
            <a:custGeom>
              <a:rect b="b" l="l" r="r" t="t"/>
              <a:pathLst>
                <a:path extrusionOk="0" h="534" w="6706">
                  <a:moveTo>
                    <a:pt x="997" y="0"/>
                  </a:moveTo>
                  <a:lnTo>
                    <a:pt x="0" y="533"/>
                  </a:lnTo>
                  <a:lnTo>
                    <a:pt x="6706" y="533"/>
                  </a:lnTo>
                  <a:lnTo>
                    <a:pt x="4900" y="27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6336024" y="3033539"/>
              <a:ext cx="72" cy="12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6336024" y="3021133"/>
              <a:ext cx="2524" cy="8800"/>
            </a:xfrm>
            <a:custGeom>
              <a:rect b="b" l="l" r="r" t="t"/>
              <a:pathLst>
                <a:path extrusionOk="0" h="122" w="35">
                  <a:moveTo>
                    <a:pt x="35" y="1"/>
                  </a:moveTo>
                  <a:cubicBezTo>
                    <a:pt x="35" y="35"/>
                    <a:pt x="18" y="87"/>
                    <a:pt x="0" y="121"/>
                  </a:cubicBezTo>
                  <a:lnTo>
                    <a:pt x="18" y="70"/>
                  </a:lnTo>
                  <a:cubicBezTo>
                    <a:pt x="35" y="52"/>
                    <a:pt x="35" y="18"/>
                    <a:pt x="35" y="1"/>
                  </a:cubicBez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9"/>
          <p:cNvGrpSpPr/>
          <p:nvPr/>
        </p:nvGrpSpPr>
        <p:grpSpPr>
          <a:xfrm rot="-5400000">
            <a:off x="3725298" y="137123"/>
            <a:ext cx="1415056" cy="8487213"/>
            <a:chOff x="5355300" y="50196"/>
            <a:chExt cx="888966" cy="5331834"/>
          </a:xfrm>
        </p:grpSpPr>
        <p:sp>
          <p:nvSpPr>
            <p:cNvPr id="241" name="Google Shape;241;p9"/>
            <p:cNvSpPr/>
            <p:nvPr/>
          </p:nvSpPr>
          <p:spPr>
            <a:xfrm>
              <a:off x="5964250" y="1039660"/>
              <a:ext cx="79850" cy="206650"/>
            </a:xfrm>
            <a:custGeom>
              <a:rect b="b" l="l" r="r" t="t"/>
              <a:pathLst>
                <a:path extrusionOk="0" h="8266" w="3194">
                  <a:moveTo>
                    <a:pt x="1059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2" y="195"/>
                    <a:pt x="388" y="1502"/>
                    <a:pt x="268" y="1983"/>
                  </a:cubicBezTo>
                  <a:cubicBezTo>
                    <a:pt x="165" y="2447"/>
                    <a:pt x="10" y="3204"/>
                    <a:pt x="10" y="3204"/>
                  </a:cubicBezTo>
                  <a:cubicBezTo>
                    <a:pt x="10" y="3204"/>
                    <a:pt x="182" y="3204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2"/>
                    <a:pt x="216" y="4184"/>
                  </a:cubicBezTo>
                  <a:cubicBezTo>
                    <a:pt x="216" y="4476"/>
                    <a:pt x="27" y="4872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400" y="5007"/>
                    <a:pt x="405" y="5009"/>
                  </a:cubicBezTo>
                  <a:cubicBezTo>
                    <a:pt x="491" y="5026"/>
                    <a:pt x="1076" y="6660"/>
                    <a:pt x="1093" y="6883"/>
                  </a:cubicBezTo>
                  <a:cubicBezTo>
                    <a:pt x="1093" y="7124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1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9"/>
                  </a:cubicBezTo>
                  <a:cubicBezTo>
                    <a:pt x="2400" y="8224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95" y="6023"/>
                  </a:cubicBezTo>
                  <a:cubicBezTo>
                    <a:pt x="2159" y="5095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30" y="4287"/>
                  </a:cubicBezTo>
                  <a:cubicBezTo>
                    <a:pt x="2881" y="4235"/>
                    <a:pt x="2451" y="3737"/>
                    <a:pt x="2434" y="3634"/>
                  </a:cubicBezTo>
                  <a:cubicBezTo>
                    <a:pt x="2417" y="3548"/>
                    <a:pt x="2434" y="3290"/>
                    <a:pt x="2434" y="3204"/>
                  </a:cubicBezTo>
                  <a:cubicBezTo>
                    <a:pt x="2434" y="3182"/>
                    <a:pt x="2468" y="3174"/>
                    <a:pt x="2521" y="3174"/>
                  </a:cubicBezTo>
                  <a:cubicBezTo>
                    <a:pt x="2677" y="3174"/>
                    <a:pt x="2999" y="3243"/>
                    <a:pt x="3132" y="3243"/>
                  </a:cubicBezTo>
                  <a:cubicBezTo>
                    <a:pt x="3171" y="3243"/>
                    <a:pt x="3194" y="3237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50" y="745"/>
                  </a:cubicBezTo>
                  <a:cubicBezTo>
                    <a:pt x="1607" y="261"/>
                    <a:pt x="1386" y="19"/>
                    <a:pt x="1260" y="19"/>
                  </a:cubicBezTo>
                  <a:cubicBezTo>
                    <a:pt x="1225" y="19"/>
                    <a:pt x="1198" y="37"/>
                    <a:pt x="1179" y="75"/>
                  </a:cubicBezTo>
                  <a:cubicBezTo>
                    <a:pt x="1179" y="75"/>
                    <a:pt x="1130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5600600" y="494318"/>
              <a:ext cx="79875" cy="206625"/>
            </a:xfrm>
            <a:custGeom>
              <a:rect b="b" l="l" r="r" t="t"/>
              <a:pathLst>
                <a:path extrusionOk="0" h="8265" w="3195">
                  <a:moveTo>
                    <a:pt x="1060" y="0"/>
                  </a:moveTo>
                  <a:cubicBezTo>
                    <a:pt x="1029" y="0"/>
                    <a:pt x="993" y="15"/>
                    <a:pt x="956" y="57"/>
                  </a:cubicBezTo>
                  <a:cubicBezTo>
                    <a:pt x="853" y="177"/>
                    <a:pt x="372" y="1501"/>
                    <a:pt x="269" y="1966"/>
                  </a:cubicBezTo>
                  <a:cubicBezTo>
                    <a:pt x="165" y="2447"/>
                    <a:pt x="11" y="3186"/>
                    <a:pt x="11" y="3186"/>
                  </a:cubicBezTo>
                  <a:cubicBezTo>
                    <a:pt x="11" y="3186"/>
                    <a:pt x="183" y="3186"/>
                    <a:pt x="234" y="3083"/>
                  </a:cubicBezTo>
                  <a:lnTo>
                    <a:pt x="234" y="3083"/>
                  </a:lnTo>
                  <a:cubicBezTo>
                    <a:pt x="234" y="3083"/>
                    <a:pt x="234" y="3891"/>
                    <a:pt x="217" y="4183"/>
                  </a:cubicBezTo>
                  <a:cubicBezTo>
                    <a:pt x="217" y="4459"/>
                    <a:pt x="28" y="4854"/>
                    <a:pt x="11" y="5026"/>
                  </a:cubicBezTo>
                  <a:cubicBezTo>
                    <a:pt x="1" y="5080"/>
                    <a:pt x="22" y="5099"/>
                    <a:pt x="59" y="5099"/>
                  </a:cubicBezTo>
                  <a:cubicBezTo>
                    <a:pt x="147" y="5099"/>
                    <a:pt x="326" y="4991"/>
                    <a:pt x="396" y="4991"/>
                  </a:cubicBezTo>
                  <a:cubicBezTo>
                    <a:pt x="400" y="4991"/>
                    <a:pt x="403" y="4991"/>
                    <a:pt x="406" y="4992"/>
                  </a:cubicBezTo>
                  <a:cubicBezTo>
                    <a:pt x="492" y="5026"/>
                    <a:pt x="1077" y="6642"/>
                    <a:pt x="1077" y="6883"/>
                  </a:cubicBezTo>
                  <a:cubicBezTo>
                    <a:pt x="1094" y="7106"/>
                    <a:pt x="509" y="8035"/>
                    <a:pt x="475" y="8207"/>
                  </a:cubicBezTo>
                  <a:cubicBezTo>
                    <a:pt x="465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6" y="8035"/>
                  </a:cubicBezTo>
                  <a:cubicBezTo>
                    <a:pt x="1275" y="8034"/>
                    <a:pt x="1285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1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14" y="6969"/>
                    <a:pt x="1696" y="6023"/>
                  </a:cubicBezTo>
                  <a:cubicBezTo>
                    <a:pt x="2160" y="5078"/>
                    <a:pt x="2314" y="4355"/>
                    <a:pt x="2314" y="4355"/>
                  </a:cubicBezTo>
                  <a:cubicBezTo>
                    <a:pt x="2314" y="4355"/>
                    <a:pt x="2762" y="4355"/>
                    <a:pt x="2830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8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1" y="3163"/>
                  </a:cubicBezTo>
                  <a:cubicBezTo>
                    <a:pt x="2658" y="3163"/>
                    <a:pt x="2982" y="3226"/>
                    <a:pt x="3124" y="3226"/>
                  </a:cubicBezTo>
                  <a:cubicBezTo>
                    <a:pt x="3168" y="3226"/>
                    <a:pt x="3195" y="3220"/>
                    <a:pt x="3191" y="3203"/>
                  </a:cubicBezTo>
                  <a:cubicBezTo>
                    <a:pt x="3105" y="2877"/>
                    <a:pt x="2400" y="2395"/>
                    <a:pt x="2366" y="2155"/>
                  </a:cubicBezTo>
                  <a:cubicBezTo>
                    <a:pt x="2332" y="1931"/>
                    <a:pt x="2160" y="1347"/>
                    <a:pt x="1850" y="745"/>
                  </a:cubicBezTo>
                  <a:cubicBezTo>
                    <a:pt x="1610" y="264"/>
                    <a:pt x="1390" y="11"/>
                    <a:pt x="1264" y="11"/>
                  </a:cubicBezTo>
                  <a:cubicBezTo>
                    <a:pt x="1227" y="11"/>
                    <a:pt x="1199" y="32"/>
                    <a:pt x="1180" y="74"/>
                  </a:cubicBezTo>
                  <a:cubicBezTo>
                    <a:pt x="1180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487903" y="3131749"/>
              <a:ext cx="79850" cy="206775"/>
            </a:xfrm>
            <a:custGeom>
              <a:rect b="b" l="l" r="r" t="t"/>
              <a:pathLst>
                <a:path extrusionOk="0" h="8271" w="3194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2" y="187"/>
                    <a:pt x="371" y="1494"/>
                    <a:pt x="268" y="1975"/>
                  </a:cubicBezTo>
                  <a:cubicBezTo>
                    <a:pt x="165" y="2439"/>
                    <a:pt x="10" y="3196"/>
                    <a:pt x="10" y="3196"/>
                  </a:cubicBezTo>
                  <a:cubicBezTo>
                    <a:pt x="10" y="3196"/>
                    <a:pt x="182" y="3196"/>
                    <a:pt x="234" y="3076"/>
                  </a:cubicBezTo>
                  <a:lnTo>
                    <a:pt x="234" y="3076"/>
                  </a:lnTo>
                  <a:cubicBezTo>
                    <a:pt x="234" y="3076"/>
                    <a:pt x="234" y="3884"/>
                    <a:pt x="216" y="4176"/>
                  </a:cubicBezTo>
                  <a:cubicBezTo>
                    <a:pt x="216" y="4468"/>
                    <a:pt x="27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4" y="4998"/>
                  </a:cubicBezTo>
                  <a:cubicBezTo>
                    <a:pt x="392" y="4998"/>
                    <a:pt x="400" y="4999"/>
                    <a:pt x="405" y="5001"/>
                  </a:cubicBezTo>
                  <a:cubicBezTo>
                    <a:pt x="491" y="5036"/>
                    <a:pt x="1076" y="6652"/>
                    <a:pt x="1076" y="6875"/>
                  </a:cubicBezTo>
                  <a:cubicBezTo>
                    <a:pt x="1093" y="7116"/>
                    <a:pt x="509" y="8044"/>
                    <a:pt x="474" y="8216"/>
                  </a:cubicBezTo>
                  <a:cubicBezTo>
                    <a:pt x="464" y="8251"/>
                    <a:pt x="476" y="8264"/>
                    <a:pt x="505" y="8264"/>
                  </a:cubicBezTo>
                  <a:cubicBezTo>
                    <a:pt x="621" y="8264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5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5" y="7150"/>
                  </a:lnTo>
                  <a:cubicBezTo>
                    <a:pt x="1385" y="7150"/>
                    <a:pt x="1214" y="6961"/>
                    <a:pt x="1695" y="6033"/>
                  </a:cubicBezTo>
                  <a:cubicBezTo>
                    <a:pt x="2159" y="5087"/>
                    <a:pt x="2314" y="4365"/>
                    <a:pt x="2314" y="4365"/>
                  </a:cubicBezTo>
                  <a:cubicBezTo>
                    <a:pt x="2314" y="4365"/>
                    <a:pt x="2761" y="4348"/>
                    <a:pt x="2830" y="4279"/>
                  </a:cubicBezTo>
                  <a:cubicBezTo>
                    <a:pt x="2881" y="4227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8" y="3166"/>
                    <a:pt x="2522" y="3166"/>
                  </a:cubicBezTo>
                  <a:cubicBezTo>
                    <a:pt x="2677" y="3166"/>
                    <a:pt x="2999" y="3235"/>
                    <a:pt x="3132" y="3235"/>
                  </a:cubicBezTo>
                  <a:cubicBezTo>
                    <a:pt x="3171" y="3235"/>
                    <a:pt x="3194" y="3229"/>
                    <a:pt x="3191" y="3213"/>
                  </a:cubicBezTo>
                  <a:cubicBezTo>
                    <a:pt x="3105" y="2886"/>
                    <a:pt x="2400" y="2388"/>
                    <a:pt x="2365" y="2164"/>
                  </a:cubicBezTo>
                  <a:cubicBezTo>
                    <a:pt x="2331" y="1941"/>
                    <a:pt x="2159" y="1356"/>
                    <a:pt x="1850" y="737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8" y="29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5923538" y="2392663"/>
              <a:ext cx="80175" cy="206650"/>
            </a:xfrm>
            <a:custGeom>
              <a:rect b="b" l="l" r="r" t="t"/>
              <a:pathLst>
                <a:path extrusionOk="0" h="8266" w="3207">
                  <a:moveTo>
                    <a:pt x="1063" y="1"/>
                  </a:moveTo>
                  <a:cubicBezTo>
                    <a:pt x="1032" y="1"/>
                    <a:pt x="999" y="15"/>
                    <a:pt x="967" y="57"/>
                  </a:cubicBezTo>
                  <a:cubicBezTo>
                    <a:pt x="847" y="178"/>
                    <a:pt x="383" y="1502"/>
                    <a:pt x="280" y="1966"/>
                  </a:cubicBezTo>
                  <a:cubicBezTo>
                    <a:pt x="159" y="2447"/>
                    <a:pt x="22" y="3187"/>
                    <a:pt x="22" y="3187"/>
                  </a:cubicBezTo>
                  <a:cubicBezTo>
                    <a:pt x="22" y="3187"/>
                    <a:pt x="194" y="3187"/>
                    <a:pt x="245" y="3083"/>
                  </a:cubicBezTo>
                  <a:lnTo>
                    <a:pt x="245" y="3083"/>
                  </a:lnTo>
                  <a:cubicBezTo>
                    <a:pt x="245" y="3084"/>
                    <a:pt x="245" y="3892"/>
                    <a:pt x="228" y="4184"/>
                  </a:cubicBezTo>
                  <a:cubicBezTo>
                    <a:pt x="228" y="4459"/>
                    <a:pt x="39" y="4854"/>
                    <a:pt x="5" y="5043"/>
                  </a:cubicBezTo>
                  <a:cubicBezTo>
                    <a:pt x="0" y="5089"/>
                    <a:pt x="20" y="5106"/>
                    <a:pt x="53" y="5106"/>
                  </a:cubicBezTo>
                  <a:cubicBezTo>
                    <a:pt x="141" y="5106"/>
                    <a:pt x="323" y="4991"/>
                    <a:pt x="406" y="4991"/>
                  </a:cubicBezTo>
                  <a:cubicBezTo>
                    <a:pt x="410" y="4991"/>
                    <a:pt x="414" y="4991"/>
                    <a:pt x="417" y="4992"/>
                  </a:cubicBezTo>
                  <a:cubicBezTo>
                    <a:pt x="503" y="5026"/>
                    <a:pt x="1088" y="6642"/>
                    <a:pt x="1088" y="6883"/>
                  </a:cubicBezTo>
                  <a:cubicBezTo>
                    <a:pt x="1105" y="7107"/>
                    <a:pt x="520" y="8052"/>
                    <a:pt x="469" y="8207"/>
                  </a:cubicBezTo>
                  <a:cubicBezTo>
                    <a:pt x="462" y="8243"/>
                    <a:pt x="478" y="8257"/>
                    <a:pt x="512" y="8257"/>
                  </a:cubicBezTo>
                  <a:cubicBezTo>
                    <a:pt x="639" y="8257"/>
                    <a:pt x="1014" y="8049"/>
                    <a:pt x="1260" y="8035"/>
                  </a:cubicBezTo>
                  <a:cubicBezTo>
                    <a:pt x="1558" y="8035"/>
                    <a:pt x="2044" y="8265"/>
                    <a:pt x="2230" y="8265"/>
                  </a:cubicBezTo>
                  <a:cubicBezTo>
                    <a:pt x="2247" y="8265"/>
                    <a:pt x="2262" y="8263"/>
                    <a:pt x="2274" y="8259"/>
                  </a:cubicBezTo>
                  <a:cubicBezTo>
                    <a:pt x="2412" y="8207"/>
                    <a:pt x="1380" y="7141"/>
                    <a:pt x="1380" y="7141"/>
                  </a:cubicBezTo>
                  <a:cubicBezTo>
                    <a:pt x="1380" y="7141"/>
                    <a:pt x="1225" y="6969"/>
                    <a:pt x="1689" y="6023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1" y="4287"/>
                  </a:cubicBezTo>
                  <a:cubicBezTo>
                    <a:pt x="2893" y="4235"/>
                    <a:pt x="2463" y="3720"/>
                    <a:pt x="2446" y="3634"/>
                  </a:cubicBezTo>
                  <a:cubicBezTo>
                    <a:pt x="2429" y="3548"/>
                    <a:pt x="2446" y="3290"/>
                    <a:pt x="2446" y="3187"/>
                  </a:cubicBezTo>
                  <a:cubicBezTo>
                    <a:pt x="2446" y="3171"/>
                    <a:pt x="2471" y="3165"/>
                    <a:pt x="2513" y="3165"/>
                  </a:cubicBezTo>
                  <a:cubicBezTo>
                    <a:pt x="2652" y="3165"/>
                    <a:pt x="2974" y="3233"/>
                    <a:pt x="3124" y="3233"/>
                  </a:cubicBezTo>
                  <a:cubicBezTo>
                    <a:pt x="3175" y="3233"/>
                    <a:pt x="3206" y="3225"/>
                    <a:pt x="3202" y="3204"/>
                  </a:cubicBezTo>
                  <a:cubicBezTo>
                    <a:pt x="3117" y="2877"/>
                    <a:pt x="2394" y="2396"/>
                    <a:pt x="2377" y="2172"/>
                  </a:cubicBezTo>
                  <a:cubicBezTo>
                    <a:pt x="2343" y="1949"/>
                    <a:pt x="2171" y="1364"/>
                    <a:pt x="1861" y="745"/>
                  </a:cubicBezTo>
                  <a:cubicBezTo>
                    <a:pt x="1619" y="261"/>
                    <a:pt x="1398" y="19"/>
                    <a:pt x="1272" y="19"/>
                  </a:cubicBezTo>
                  <a:cubicBezTo>
                    <a:pt x="1237" y="19"/>
                    <a:pt x="1210" y="37"/>
                    <a:pt x="1191" y="75"/>
                  </a:cubicBezTo>
                  <a:cubicBezTo>
                    <a:pt x="1191" y="75"/>
                    <a:pt x="1133" y="1"/>
                    <a:pt x="106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5568375" y="5175255"/>
              <a:ext cx="79950" cy="206775"/>
            </a:xfrm>
            <a:custGeom>
              <a:rect b="b" l="l" r="r" t="t"/>
              <a:pathLst>
                <a:path extrusionOk="0" h="8271" w="3198">
                  <a:moveTo>
                    <a:pt x="1058" y="0"/>
                  </a:moveTo>
                  <a:cubicBezTo>
                    <a:pt x="1027" y="0"/>
                    <a:pt x="992" y="13"/>
                    <a:pt x="956" y="50"/>
                  </a:cubicBezTo>
                  <a:cubicBezTo>
                    <a:pt x="853" y="187"/>
                    <a:pt x="388" y="1494"/>
                    <a:pt x="268" y="1975"/>
                  </a:cubicBezTo>
                  <a:cubicBezTo>
                    <a:pt x="165" y="2457"/>
                    <a:pt x="10" y="3196"/>
                    <a:pt x="10" y="3196"/>
                  </a:cubicBezTo>
                  <a:cubicBezTo>
                    <a:pt x="10" y="3196"/>
                    <a:pt x="182" y="3196"/>
                    <a:pt x="251" y="3076"/>
                  </a:cubicBezTo>
                  <a:lnTo>
                    <a:pt x="251" y="3076"/>
                  </a:lnTo>
                  <a:cubicBezTo>
                    <a:pt x="251" y="3076"/>
                    <a:pt x="234" y="3901"/>
                    <a:pt x="216" y="4176"/>
                  </a:cubicBezTo>
                  <a:cubicBezTo>
                    <a:pt x="216" y="4468"/>
                    <a:pt x="45" y="4864"/>
                    <a:pt x="10" y="5036"/>
                  </a:cubicBezTo>
                  <a:cubicBezTo>
                    <a:pt x="1" y="5082"/>
                    <a:pt x="19" y="5098"/>
                    <a:pt x="52" y="5098"/>
                  </a:cubicBezTo>
                  <a:cubicBezTo>
                    <a:pt x="133" y="5098"/>
                    <a:pt x="306" y="4998"/>
                    <a:pt x="385" y="4998"/>
                  </a:cubicBezTo>
                  <a:cubicBezTo>
                    <a:pt x="393" y="4998"/>
                    <a:pt x="400" y="4999"/>
                    <a:pt x="406" y="5001"/>
                  </a:cubicBezTo>
                  <a:cubicBezTo>
                    <a:pt x="509" y="5036"/>
                    <a:pt x="1076" y="6652"/>
                    <a:pt x="1093" y="6875"/>
                  </a:cubicBezTo>
                  <a:cubicBezTo>
                    <a:pt x="1093" y="7116"/>
                    <a:pt x="526" y="8044"/>
                    <a:pt x="474" y="8216"/>
                  </a:cubicBezTo>
                  <a:cubicBezTo>
                    <a:pt x="464" y="8251"/>
                    <a:pt x="476" y="8265"/>
                    <a:pt x="505" y="8265"/>
                  </a:cubicBezTo>
                  <a:cubicBezTo>
                    <a:pt x="622" y="8265"/>
                    <a:pt x="1004" y="8044"/>
                    <a:pt x="1265" y="8044"/>
                  </a:cubicBezTo>
                  <a:cubicBezTo>
                    <a:pt x="1275" y="8044"/>
                    <a:pt x="1285" y="8044"/>
                    <a:pt x="1296" y="8044"/>
                  </a:cubicBezTo>
                  <a:cubicBezTo>
                    <a:pt x="1605" y="8044"/>
                    <a:pt x="2083" y="8271"/>
                    <a:pt x="2237" y="8271"/>
                  </a:cubicBezTo>
                  <a:cubicBezTo>
                    <a:pt x="2247" y="8271"/>
                    <a:pt x="2255" y="8270"/>
                    <a:pt x="2262" y="8268"/>
                  </a:cubicBezTo>
                  <a:cubicBezTo>
                    <a:pt x="2400" y="8216"/>
                    <a:pt x="1368" y="7150"/>
                    <a:pt x="1368" y="7150"/>
                  </a:cubicBezTo>
                  <a:lnTo>
                    <a:pt x="1386" y="7150"/>
                  </a:lnTo>
                  <a:cubicBezTo>
                    <a:pt x="1386" y="7150"/>
                    <a:pt x="1231" y="6961"/>
                    <a:pt x="1695" y="6033"/>
                  </a:cubicBezTo>
                  <a:cubicBezTo>
                    <a:pt x="2159" y="5087"/>
                    <a:pt x="2331" y="4365"/>
                    <a:pt x="2331" y="4365"/>
                  </a:cubicBezTo>
                  <a:cubicBezTo>
                    <a:pt x="2331" y="4365"/>
                    <a:pt x="2778" y="4365"/>
                    <a:pt x="2847" y="4279"/>
                  </a:cubicBezTo>
                  <a:cubicBezTo>
                    <a:pt x="2881" y="4228"/>
                    <a:pt x="2452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4"/>
                    <a:pt x="2469" y="3166"/>
                    <a:pt x="2523" y="3166"/>
                  </a:cubicBezTo>
                  <a:cubicBezTo>
                    <a:pt x="2682" y="3166"/>
                    <a:pt x="3009" y="3235"/>
                    <a:pt x="3138" y="3235"/>
                  </a:cubicBezTo>
                  <a:cubicBezTo>
                    <a:pt x="3176" y="3235"/>
                    <a:pt x="3197" y="3229"/>
                    <a:pt x="3191" y="3213"/>
                  </a:cubicBezTo>
                  <a:cubicBezTo>
                    <a:pt x="3105" y="2887"/>
                    <a:pt x="2400" y="2388"/>
                    <a:pt x="2366" y="2164"/>
                  </a:cubicBezTo>
                  <a:cubicBezTo>
                    <a:pt x="2348" y="1941"/>
                    <a:pt x="2159" y="1356"/>
                    <a:pt x="1850" y="737"/>
                  </a:cubicBezTo>
                  <a:cubicBezTo>
                    <a:pt x="1619" y="263"/>
                    <a:pt x="1399" y="13"/>
                    <a:pt x="1266" y="13"/>
                  </a:cubicBezTo>
                  <a:cubicBezTo>
                    <a:pt x="1230" y="13"/>
                    <a:pt x="1201" y="31"/>
                    <a:pt x="1179" y="67"/>
                  </a:cubicBezTo>
                  <a:cubicBezTo>
                    <a:pt x="1179" y="67"/>
                    <a:pt x="1129" y="0"/>
                    <a:pt x="1058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6164416" y="50196"/>
              <a:ext cx="79850" cy="206650"/>
            </a:xfrm>
            <a:custGeom>
              <a:rect b="b" l="l" r="r" t="t"/>
              <a:pathLst>
                <a:path extrusionOk="0" h="8266" w="3194">
                  <a:moveTo>
                    <a:pt x="1059" y="0"/>
                  </a:moveTo>
                  <a:cubicBezTo>
                    <a:pt x="1028" y="0"/>
                    <a:pt x="992" y="15"/>
                    <a:pt x="955" y="57"/>
                  </a:cubicBezTo>
                  <a:cubicBezTo>
                    <a:pt x="852" y="178"/>
                    <a:pt x="388" y="1502"/>
                    <a:pt x="268" y="1966"/>
                  </a:cubicBezTo>
                  <a:cubicBezTo>
                    <a:pt x="165" y="2447"/>
                    <a:pt x="10" y="3187"/>
                    <a:pt x="10" y="3187"/>
                  </a:cubicBezTo>
                  <a:cubicBezTo>
                    <a:pt x="10" y="3187"/>
                    <a:pt x="182" y="3187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1"/>
                    <a:pt x="216" y="4184"/>
                  </a:cubicBezTo>
                  <a:cubicBezTo>
                    <a:pt x="216" y="4476"/>
                    <a:pt x="27" y="4854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399" y="5007"/>
                    <a:pt x="405" y="5009"/>
                  </a:cubicBezTo>
                  <a:cubicBezTo>
                    <a:pt x="491" y="5026"/>
                    <a:pt x="1076" y="6642"/>
                    <a:pt x="1076" y="6883"/>
                  </a:cubicBezTo>
                  <a:cubicBezTo>
                    <a:pt x="1093" y="7107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0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8"/>
                  </a:cubicBezTo>
                  <a:cubicBezTo>
                    <a:pt x="2400" y="8207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78" y="6023"/>
                  </a:cubicBezTo>
                  <a:cubicBezTo>
                    <a:pt x="2159" y="5078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29" y="4287"/>
                  </a:cubicBezTo>
                  <a:cubicBezTo>
                    <a:pt x="2881" y="4235"/>
                    <a:pt x="2451" y="3719"/>
                    <a:pt x="2434" y="3634"/>
                  </a:cubicBezTo>
                  <a:cubicBezTo>
                    <a:pt x="2417" y="3548"/>
                    <a:pt x="2434" y="3290"/>
                    <a:pt x="2434" y="3187"/>
                  </a:cubicBezTo>
                  <a:cubicBezTo>
                    <a:pt x="2434" y="3171"/>
                    <a:pt x="2459" y="3165"/>
                    <a:pt x="2500" y="3165"/>
                  </a:cubicBezTo>
                  <a:cubicBezTo>
                    <a:pt x="2645" y="3165"/>
                    <a:pt x="2994" y="3242"/>
                    <a:pt x="3133" y="3242"/>
                  </a:cubicBezTo>
                  <a:cubicBezTo>
                    <a:pt x="3171" y="3242"/>
                    <a:pt x="3194" y="3236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49" y="745"/>
                  </a:cubicBezTo>
                  <a:cubicBezTo>
                    <a:pt x="1607" y="261"/>
                    <a:pt x="1386" y="18"/>
                    <a:pt x="1260" y="18"/>
                  </a:cubicBezTo>
                  <a:cubicBezTo>
                    <a:pt x="1225" y="18"/>
                    <a:pt x="1198" y="37"/>
                    <a:pt x="1179" y="75"/>
                  </a:cubicBezTo>
                  <a:cubicBezTo>
                    <a:pt x="1179" y="75"/>
                    <a:pt x="1129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6112550" y="5090805"/>
              <a:ext cx="79850" cy="206700"/>
            </a:xfrm>
            <a:custGeom>
              <a:rect b="b" l="l" r="r" t="t"/>
              <a:pathLst>
                <a:path extrusionOk="0" h="8268" w="3194">
                  <a:moveTo>
                    <a:pt x="1043" y="0"/>
                  </a:moveTo>
                  <a:cubicBezTo>
                    <a:pt x="1014" y="0"/>
                    <a:pt x="984" y="12"/>
                    <a:pt x="955" y="46"/>
                  </a:cubicBezTo>
                  <a:cubicBezTo>
                    <a:pt x="852" y="184"/>
                    <a:pt x="371" y="1490"/>
                    <a:pt x="268" y="1972"/>
                  </a:cubicBezTo>
                  <a:cubicBezTo>
                    <a:pt x="147" y="2453"/>
                    <a:pt x="10" y="3193"/>
                    <a:pt x="10" y="3193"/>
                  </a:cubicBezTo>
                  <a:cubicBezTo>
                    <a:pt x="10" y="3193"/>
                    <a:pt x="182" y="3193"/>
                    <a:pt x="233" y="3072"/>
                  </a:cubicBezTo>
                  <a:lnTo>
                    <a:pt x="233" y="3072"/>
                  </a:lnTo>
                  <a:cubicBezTo>
                    <a:pt x="233" y="3072"/>
                    <a:pt x="233" y="3898"/>
                    <a:pt x="216" y="4173"/>
                  </a:cubicBezTo>
                  <a:cubicBezTo>
                    <a:pt x="216" y="4465"/>
                    <a:pt x="27" y="4860"/>
                    <a:pt x="10" y="5032"/>
                  </a:cubicBezTo>
                  <a:cubicBezTo>
                    <a:pt x="0" y="5078"/>
                    <a:pt x="17" y="5095"/>
                    <a:pt x="49" y="5095"/>
                  </a:cubicBezTo>
                  <a:cubicBezTo>
                    <a:pt x="126" y="5095"/>
                    <a:pt x="294" y="4994"/>
                    <a:pt x="381" y="4994"/>
                  </a:cubicBezTo>
                  <a:cubicBezTo>
                    <a:pt x="390" y="4994"/>
                    <a:pt x="398" y="4995"/>
                    <a:pt x="405" y="4998"/>
                  </a:cubicBezTo>
                  <a:cubicBezTo>
                    <a:pt x="491" y="5032"/>
                    <a:pt x="1076" y="6648"/>
                    <a:pt x="1076" y="6872"/>
                  </a:cubicBezTo>
                  <a:cubicBezTo>
                    <a:pt x="1093" y="7113"/>
                    <a:pt x="508" y="8041"/>
                    <a:pt x="474" y="8213"/>
                  </a:cubicBezTo>
                  <a:cubicBezTo>
                    <a:pt x="464" y="8247"/>
                    <a:pt x="476" y="8261"/>
                    <a:pt x="505" y="8261"/>
                  </a:cubicBezTo>
                  <a:cubicBezTo>
                    <a:pt x="621" y="8261"/>
                    <a:pt x="1003" y="8041"/>
                    <a:pt x="1265" y="8041"/>
                  </a:cubicBezTo>
                  <a:cubicBezTo>
                    <a:pt x="1274" y="8040"/>
                    <a:pt x="1284" y="8040"/>
                    <a:pt x="1294" y="8040"/>
                  </a:cubicBezTo>
                  <a:cubicBezTo>
                    <a:pt x="1588" y="8040"/>
                    <a:pt x="2066" y="8267"/>
                    <a:pt x="2233" y="8267"/>
                  </a:cubicBezTo>
                  <a:cubicBezTo>
                    <a:pt x="2244" y="8267"/>
                    <a:pt x="2254" y="8267"/>
                    <a:pt x="2262" y="8265"/>
                  </a:cubicBezTo>
                  <a:cubicBezTo>
                    <a:pt x="2399" y="8213"/>
                    <a:pt x="1368" y="7147"/>
                    <a:pt x="1368" y="7147"/>
                  </a:cubicBezTo>
                  <a:cubicBezTo>
                    <a:pt x="1368" y="7147"/>
                    <a:pt x="1213" y="6958"/>
                    <a:pt x="1677" y="6029"/>
                  </a:cubicBezTo>
                  <a:cubicBezTo>
                    <a:pt x="2142" y="5084"/>
                    <a:pt x="2313" y="4362"/>
                    <a:pt x="2313" y="4362"/>
                  </a:cubicBezTo>
                  <a:cubicBezTo>
                    <a:pt x="2313" y="4362"/>
                    <a:pt x="2761" y="4362"/>
                    <a:pt x="2829" y="4276"/>
                  </a:cubicBezTo>
                  <a:cubicBezTo>
                    <a:pt x="2881" y="4224"/>
                    <a:pt x="2451" y="3726"/>
                    <a:pt x="2434" y="3622"/>
                  </a:cubicBezTo>
                  <a:cubicBezTo>
                    <a:pt x="2399" y="3536"/>
                    <a:pt x="2434" y="3279"/>
                    <a:pt x="2434" y="3193"/>
                  </a:cubicBezTo>
                  <a:cubicBezTo>
                    <a:pt x="2434" y="3176"/>
                    <a:pt x="2463" y="3170"/>
                    <a:pt x="2510" y="3170"/>
                  </a:cubicBezTo>
                  <a:cubicBezTo>
                    <a:pt x="2657" y="3170"/>
                    <a:pt x="2981" y="3233"/>
                    <a:pt x="3123" y="3233"/>
                  </a:cubicBezTo>
                  <a:cubicBezTo>
                    <a:pt x="3167" y="3233"/>
                    <a:pt x="3194" y="3226"/>
                    <a:pt x="3190" y="3210"/>
                  </a:cubicBezTo>
                  <a:cubicBezTo>
                    <a:pt x="3104" y="2883"/>
                    <a:pt x="2382" y="2384"/>
                    <a:pt x="2365" y="2161"/>
                  </a:cubicBezTo>
                  <a:cubicBezTo>
                    <a:pt x="2331" y="1937"/>
                    <a:pt x="2159" y="1353"/>
                    <a:pt x="1849" y="751"/>
                  </a:cubicBezTo>
                  <a:cubicBezTo>
                    <a:pt x="1609" y="270"/>
                    <a:pt x="1389" y="18"/>
                    <a:pt x="1263" y="18"/>
                  </a:cubicBezTo>
                  <a:cubicBezTo>
                    <a:pt x="1226" y="18"/>
                    <a:pt x="1198" y="38"/>
                    <a:pt x="1179" y="81"/>
                  </a:cubicBezTo>
                  <a:cubicBezTo>
                    <a:pt x="1179" y="81"/>
                    <a:pt x="1116" y="0"/>
                    <a:pt x="104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5974563" y="2600888"/>
              <a:ext cx="79850" cy="206800"/>
            </a:xfrm>
            <a:custGeom>
              <a:rect b="b" l="l" r="r" t="t"/>
              <a:pathLst>
                <a:path extrusionOk="0" h="8272" w="3194">
                  <a:moveTo>
                    <a:pt x="1058" y="1"/>
                  </a:moveTo>
                  <a:cubicBezTo>
                    <a:pt x="1027" y="1"/>
                    <a:pt x="992" y="13"/>
                    <a:pt x="955" y="50"/>
                  </a:cubicBezTo>
                  <a:cubicBezTo>
                    <a:pt x="852" y="188"/>
                    <a:pt x="371" y="1494"/>
                    <a:pt x="267" y="1976"/>
                  </a:cubicBezTo>
                  <a:cubicBezTo>
                    <a:pt x="147" y="2440"/>
                    <a:pt x="10" y="3196"/>
                    <a:pt x="10" y="3196"/>
                  </a:cubicBezTo>
                  <a:cubicBezTo>
                    <a:pt x="10" y="3196"/>
                    <a:pt x="181" y="3196"/>
                    <a:pt x="233" y="3076"/>
                  </a:cubicBezTo>
                  <a:lnTo>
                    <a:pt x="233" y="3076"/>
                  </a:lnTo>
                  <a:cubicBezTo>
                    <a:pt x="233" y="3076"/>
                    <a:pt x="233" y="3884"/>
                    <a:pt x="216" y="4176"/>
                  </a:cubicBezTo>
                  <a:cubicBezTo>
                    <a:pt x="216" y="4469"/>
                    <a:pt x="27" y="4864"/>
                    <a:pt x="10" y="5036"/>
                  </a:cubicBezTo>
                  <a:cubicBezTo>
                    <a:pt x="0" y="5082"/>
                    <a:pt x="17" y="5099"/>
                    <a:pt x="49" y="5099"/>
                  </a:cubicBezTo>
                  <a:cubicBezTo>
                    <a:pt x="126" y="5099"/>
                    <a:pt x="294" y="4998"/>
                    <a:pt x="381" y="4998"/>
                  </a:cubicBezTo>
                  <a:cubicBezTo>
                    <a:pt x="390" y="4998"/>
                    <a:pt x="398" y="4999"/>
                    <a:pt x="405" y="5002"/>
                  </a:cubicBezTo>
                  <a:cubicBezTo>
                    <a:pt x="491" y="5036"/>
                    <a:pt x="1076" y="6652"/>
                    <a:pt x="1076" y="6876"/>
                  </a:cubicBezTo>
                  <a:cubicBezTo>
                    <a:pt x="1093" y="7116"/>
                    <a:pt x="508" y="8045"/>
                    <a:pt x="474" y="8217"/>
                  </a:cubicBezTo>
                  <a:cubicBezTo>
                    <a:pt x="463" y="8251"/>
                    <a:pt x="476" y="8265"/>
                    <a:pt x="505" y="8265"/>
                  </a:cubicBezTo>
                  <a:cubicBezTo>
                    <a:pt x="621" y="8265"/>
                    <a:pt x="1003" y="8045"/>
                    <a:pt x="1265" y="8045"/>
                  </a:cubicBezTo>
                  <a:cubicBezTo>
                    <a:pt x="1274" y="8044"/>
                    <a:pt x="1284" y="8044"/>
                    <a:pt x="1293" y="8044"/>
                  </a:cubicBezTo>
                  <a:cubicBezTo>
                    <a:pt x="1588" y="8044"/>
                    <a:pt x="2066" y="8271"/>
                    <a:pt x="2233" y="8271"/>
                  </a:cubicBezTo>
                  <a:cubicBezTo>
                    <a:pt x="2244" y="8271"/>
                    <a:pt x="2254" y="8270"/>
                    <a:pt x="2262" y="8268"/>
                  </a:cubicBezTo>
                  <a:cubicBezTo>
                    <a:pt x="2399" y="8217"/>
                    <a:pt x="1368" y="7151"/>
                    <a:pt x="1368" y="7151"/>
                  </a:cubicBezTo>
                  <a:cubicBezTo>
                    <a:pt x="1368" y="7151"/>
                    <a:pt x="1213" y="6962"/>
                    <a:pt x="1677" y="6033"/>
                  </a:cubicBezTo>
                  <a:cubicBezTo>
                    <a:pt x="2141" y="5088"/>
                    <a:pt x="2313" y="4365"/>
                    <a:pt x="2313" y="4365"/>
                  </a:cubicBezTo>
                  <a:cubicBezTo>
                    <a:pt x="2313" y="4365"/>
                    <a:pt x="2760" y="4348"/>
                    <a:pt x="2829" y="4279"/>
                  </a:cubicBezTo>
                  <a:cubicBezTo>
                    <a:pt x="2881" y="4228"/>
                    <a:pt x="2451" y="3729"/>
                    <a:pt x="2434" y="3626"/>
                  </a:cubicBezTo>
                  <a:cubicBezTo>
                    <a:pt x="2417" y="3540"/>
                    <a:pt x="2434" y="3282"/>
                    <a:pt x="2434" y="3196"/>
                  </a:cubicBezTo>
                  <a:cubicBezTo>
                    <a:pt x="2434" y="3175"/>
                    <a:pt x="2468" y="3167"/>
                    <a:pt x="2521" y="3167"/>
                  </a:cubicBezTo>
                  <a:cubicBezTo>
                    <a:pt x="2677" y="3167"/>
                    <a:pt x="2999" y="3235"/>
                    <a:pt x="3131" y="3235"/>
                  </a:cubicBezTo>
                  <a:cubicBezTo>
                    <a:pt x="3171" y="3235"/>
                    <a:pt x="3193" y="3229"/>
                    <a:pt x="3190" y="3213"/>
                  </a:cubicBezTo>
                  <a:cubicBezTo>
                    <a:pt x="3104" y="2887"/>
                    <a:pt x="2399" y="2388"/>
                    <a:pt x="2365" y="2165"/>
                  </a:cubicBezTo>
                  <a:cubicBezTo>
                    <a:pt x="2331" y="1941"/>
                    <a:pt x="2159" y="1357"/>
                    <a:pt x="1849" y="738"/>
                  </a:cubicBezTo>
                  <a:cubicBezTo>
                    <a:pt x="1607" y="253"/>
                    <a:pt x="1386" y="11"/>
                    <a:pt x="1260" y="11"/>
                  </a:cubicBezTo>
                  <a:cubicBezTo>
                    <a:pt x="1225" y="11"/>
                    <a:pt x="1197" y="30"/>
                    <a:pt x="1179" y="67"/>
                  </a:cubicBezTo>
                  <a:cubicBezTo>
                    <a:pt x="1179" y="67"/>
                    <a:pt x="1129" y="1"/>
                    <a:pt x="1058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5444603" y="2497408"/>
              <a:ext cx="79825" cy="206775"/>
            </a:xfrm>
            <a:custGeom>
              <a:rect b="b" l="l" r="r" t="t"/>
              <a:pathLst>
                <a:path extrusionOk="0" h="8271" w="3193">
                  <a:moveTo>
                    <a:pt x="1063" y="0"/>
                  </a:moveTo>
                  <a:cubicBezTo>
                    <a:pt x="1033" y="0"/>
                    <a:pt x="1000" y="13"/>
                    <a:pt x="968" y="49"/>
                  </a:cubicBezTo>
                  <a:cubicBezTo>
                    <a:pt x="848" y="187"/>
                    <a:pt x="384" y="1494"/>
                    <a:pt x="281" y="1975"/>
                  </a:cubicBezTo>
                  <a:cubicBezTo>
                    <a:pt x="160" y="2439"/>
                    <a:pt x="6" y="3196"/>
                    <a:pt x="6" y="3196"/>
                  </a:cubicBezTo>
                  <a:cubicBezTo>
                    <a:pt x="6" y="3196"/>
                    <a:pt x="195" y="3196"/>
                    <a:pt x="246" y="3075"/>
                  </a:cubicBezTo>
                  <a:lnTo>
                    <a:pt x="246" y="3075"/>
                  </a:lnTo>
                  <a:cubicBezTo>
                    <a:pt x="246" y="3076"/>
                    <a:pt x="229" y="3884"/>
                    <a:pt x="229" y="4176"/>
                  </a:cubicBezTo>
                  <a:cubicBezTo>
                    <a:pt x="212" y="4468"/>
                    <a:pt x="40" y="4864"/>
                    <a:pt x="6" y="5035"/>
                  </a:cubicBezTo>
                  <a:cubicBezTo>
                    <a:pt x="1" y="5082"/>
                    <a:pt x="21" y="5098"/>
                    <a:pt x="55" y="5098"/>
                  </a:cubicBezTo>
                  <a:cubicBezTo>
                    <a:pt x="139" y="5098"/>
                    <a:pt x="307" y="4998"/>
                    <a:pt x="394" y="4998"/>
                  </a:cubicBezTo>
                  <a:cubicBezTo>
                    <a:pt x="403" y="4998"/>
                    <a:pt x="411" y="4999"/>
                    <a:pt x="418" y="5001"/>
                  </a:cubicBezTo>
                  <a:cubicBezTo>
                    <a:pt x="504" y="5035"/>
                    <a:pt x="1089" y="6652"/>
                    <a:pt x="1089" y="6875"/>
                  </a:cubicBezTo>
                  <a:cubicBezTo>
                    <a:pt x="1089" y="7116"/>
                    <a:pt x="521" y="8044"/>
                    <a:pt x="470" y="8216"/>
                  </a:cubicBezTo>
                  <a:cubicBezTo>
                    <a:pt x="459" y="8251"/>
                    <a:pt x="472" y="8264"/>
                    <a:pt x="501" y="8264"/>
                  </a:cubicBezTo>
                  <a:cubicBezTo>
                    <a:pt x="617" y="8264"/>
                    <a:pt x="999" y="8044"/>
                    <a:pt x="1261" y="8044"/>
                  </a:cubicBezTo>
                  <a:cubicBezTo>
                    <a:pt x="1271" y="8044"/>
                    <a:pt x="1281" y="8043"/>
                    <a:pt x="1291" y="8043"/>
                  </a:cubicBezTo>
                  <a:cubicBezTo>
                    <a:pt x="1600" y="8043"/>
                    <a:pt x="2079" y="8271"/>
                    <a:pt x="2247" y="8271"/>
                  </a:cubicBezTo>
                  <a:cubicBezTo>
                    <a:pt x="2257" y="8271"/>
                    <a:pt x="2267" y="8270"/>
                    <a:pt x="2275" y="8268"/>
                  </a:cubicBezTo>
                  <a:cubicBezTo>
                    <a:pt x="2395" y="8216"/>
                    <a:pt x="1381" y="7150"/>
                    <a:pt x="1381" y="7150"/>
                  </a:cubicBezTo>
                  <a:cubicBezTo>
                    <a:pt x="1381" y="7150"/>
                    <a:pt x="1226" y="6961"/>
                    <a:pt x="1690" y="6033"/>
                  </a:cubicBezTo>
                  <a:cubicBezTo>
                    <a:pt x="2155" y="5087"/>
                    <a:pt x="2327" y="4365"/>
                    <a:pt x="2327" y="4365"/>
                  </a:cubicBezTo>
                  <a:cubicBezTo>
                    <a:pt x="2327" y="4365"/>
                    <a:pt x="2774" y="4348"/>
                    <a:pt x="2842" y="4279"/>
                  </a:cubicBezTo>
                  <a:cubicBezTo>
                    <a:pt x="2894" y="4227"/>
                    <a:pt x="2464" y="3729"/>
                    <a:pt x="2430" y="3626"/>
                  </a:cubicBezTo>
                  <a:cubicBezTo>
                    <a:pt x="2413" y="3540"/>
                    <a:pt x="2430" y="3282"/>
                    <a:pt x="2430" y="3196"/>
                  </a:cubicBezTo>
                  <a:cubicBezTo>
                    <a:pt x="2430" y="3174"/>
                    <a:pt x="2464" y="3166"/>
                    <a:pt x="2519" y="3166"/>
                  </a:cubicBezTo>
                  <a:cubicBezTo>
                    <a:pt x="2678" y="3166"/>
                    <a:pt x="3005" y="3235"/>
                    <a:pt x="3134" y="3235"/>
                  </a:cubicBezTo>
                  <a:cubicBezTo>
                    <a:pt x="3172" y="3235"/>
                    <a:pt x="3192" y="3229"/>
                    <a:pt x="3186" y="3213"/>
                  </a:cubicBezTo>
                  <a:cubicBezTo>
                    <a:pt x="3100" y="2886"/>
                    <a:pt x="2395" y="2388"/>
                    <a:pt x="2378" y="2164"/>
                  </a:cubicBezTo>
                  <a:cubicBezTo>
                    <a:pt x="2344" y="1941"/>
                    <a:pt x="2155" y="1356"/>
                    <a:pt x="1862" y="737"/>
                  </a:cubicBezTo>
                  <a:cubicBezTo>
                    <a:pt x="1620" y="253"/>
                    <a:pt x="1399" y="11"/>
                    <a:pt x="1273" y="11"/>
                  </a:cubicBezTo>
                  <a:cubicBezTo>
                    <a:pt x="1238" y="11"/>
                    <a:pt x="1211" y="29"/>
                    <a:pt x="1192" y="67"/>
                  </a:cubicBezTo>
                  <a:cubicBezTo>
                    <a:pt x="1192" y="67"/>
                    <a:pt x="1134" y="0"/>
                    <a:pt x="106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5733425" y="4608555"/>
              <a:ext cx="79875" cy="206625"/>
            </a:xfrm>
            <a:custGeom>
              <a:rect b="b" l="l" r="r" t="t"/>
              <a:pathLst>
                <a:path extrusionOk="0" h="8265" w="3195">
                  <a:moveTo>
                    <a:pt x="1060" y="0"/>
                  </a:moveTo>
                  <a:cubicBezTo>
                    <a:pt x="1028" y="0"/>
                    <a:pt x="993" y="15"/>
                    <a:pt x="956" y="57"/>
                  </a:cubicBezTo>
                  <a:cubicBezTo>
                    <a:pt x="853" y="177"/>
                    <a:pt x="389" y="1501"/>
                    <a:pt x="268" y="1966"/>
                  </a:cubicBezTo>
                  <a:cubicBezTo>
                    <a:pt x="165" y="2447"/>
                    <a:pt x="10" y="3186"/>
                    <a:pt x="10" y="3186"/>
                  </a:cubicBezTo>
                  <a:cubicBezTo>
                    <a:pt x="10" y="3186"/>
                    <a:pt x="182" y="3186"/>
                    <a:pt x="251" y="3083"/>
                  </a:cubicBezTo>
                  <a:lnTo>
                    <a:pt x="251" y="3083"/>
                  </a:lnTo>
                  <a:cubicBezTo>
                    <a:pt x="251" y="3083"/>
                    <a:pt x="234" y="3891"/>
                    <a:pt x="217" y="4183"/>
                  </a:cubicBezTo>
                  <a:cubicBezTo>
                    <a:pt x="217" y="4459"/>
                    <a:pt x="45" y="4854"/>
                    <a:pt x="10" y="5026"/>
                  </a:cubicBezTo>
                  <a:cubicBezTo>
                    <a:pt x="0" y="5080"/>
                    <a:pt x="21" y="5099"/>
                    <a:pt x="58" y="5099"/>
                  </a:cubicBezTo>
                  <a:cubicBezTo>
                    <a:pt x="146" y="5099"/>
                    <a:pt x="326" y="4991"/>
                    <a:pt x="396" y="4991"/>
                  </a:cubicBezTo>
                  <a:cubicBezTo>
                    <a:pt x="399" y="4991"/>
                    <a:pt x="403" y="4991"/>
                    <a:pt x="406" y="4992"/>
                  </a:cubicBezTo>
                  <a:cubicBezTo>
                    <a:pt x="509" y="5026"/>
                    <a:pt x="1076" y="6642"/>
                    <a:pt x="1093" y="6883"/>
                  </a:cubicBezTo>
                  <a:cubicBezTo>
                    <a:pt x="1093" y="7106"/>
                    <a:pt x="526" y="8035"/>
                    <a:pt x="474" y="8207"/>
                  </a:cubicBezTo>
                  <a:cubicBezTo>
                    <a:pt x="464" y="8241"/>
                    <a:pt x="477" y="8255"/>
                    <a:pt x="506" y="8255"/>
                  </a:cubicBezTo>
                  <a:cubicBezTo>
                    <a:pt x="622" y="8255"/>
                    <a:pt x="1004" y="8035"/>
                    <a:pt x="1265" y="8035"/>
                  </a:cubicBezTo>
                  <a:cubicBezTo>
                    <a:pt x="1275" y="8034"/>
                    <a:pt x="1284" y="8034"/>
                    <a:pt x="1294" y="8034"/>
                  </a:cubicBezTo>
                  <a:cubicBezTo>
                    <a:pt x="1596" y="8034"/>
                    <a:pt x="2060" y="8264"/>
                    <a:pt x="2225" y="8264"/>
                  </a:cubicBezTo>
                  <a:cubicBezTo>
                    <a:pt x="2240" y="8264"/>
                    <a:pt x="2253" y="8262"/>
                    <a:pt x="2263" y="8258"/>
                  </a:cubicBezTo>
                  <a:cubicBezTo>
                    <a:pt x="2400" y="8207"/>
                    <a:pt x="1369" y="7141"/>
                    <a:pt x="1369" y="7141"/>
                  </a:cubicBezTo>
                  <a:lnTo>
                    <a:pt x="1386" y="7141"/>
                  </a:lnTo>
                  <a:cubicBezTo>
                    <a:pt x="1386" y="7141"/>
                    <a:pt x="1231" y="6969"/>
                    <a:pt x="1695" y="6023"/>
                  </a:cubicBezTo>
                  <a:cubicBezTo>
                    <a:pt x="2159" y="5077"/>
                    <a:pt x="2331" y="4355"/>
                    <a:pt x="2331" y="4355"/>
                  </a:cubicBezTo>
                  <a:cubicBezTo>
                    <a:pt x="2331" y="4355"/>
                    <a:pt x="2778" y="4355"/>
                    <a:pt x="2847" y="4269"/>
                  </a:cubicBezTo>
                  <a:cubicBezTo>
                    <a:pt x="2882" y="4235"/>
                    <a:pt x="2452" y="3719"/>
                    <a:pt x="2435" y="3633"/>
                  </a:cubicBezTo>
                  <a:cubicBezTo>
                    <a:pt x="2417" y="3530"/>
                    <a:pt x="2435" y="3289"/>
                    <a:pt x="2435" y="3186"/>
                  </a:cubicBezTo>
                  <a:cubicBezTo>
                    <a:pt x="2435" y="3170"/>
                    <a:pt x="2464" y="3163"/>
                    <a:pt x="2510" y="3163"/>
                  </a:cubicBezTo>
                  <a:cubicBezTo>
                    <a:pt x="2658" y="3163"/>
                    <a:pt x="2982" y="3226"/>
                    <a:pt x="3123" y="3226"/>
                  </a:cubicBezTo>
                  <a:cubicBezTo>
                    <a:pt x="3168" y="3226"/>
                    <a:pt x="3194" y="3220"/>
                    <a:pt x="3191" y="3203"/>
                  </a:cubicBezTo>
                  <a:cubicBezTo>
                    <a:pt x="3105" y="2877"/>
                    <a:pt x="2400" y="2395"/>
                    <a:pt x="2366" y="2172"/>
                  </a:cubicBezTo>
                  <a:cubicBezTo>
                    <a:pt x="2349" y="1931"/>
                    <a:pt x="2159" y="1347"/>
                    <a:pt x="1850" y="745"/>
                  </a:cubicBezTo>
                  <a:cubicBezTo>
                    <a:pt x="1623" y="264"/>
                    <a:pt x="1406" y="11"/>
                    <a:pt x="1272" y="11"/>
                  </a:cubicBezTo>
                  <a:cubicBezTo>
                    <a:pt x="1234" y="11"/>
                    <a:pt x="1202" y="32"/>
                    <a:pt x="1179" y="74"/>
                  </a:cubicBezTo>
                  <a:cubicBezTo>
                    <a:pt x="1179" y="74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5355300" y="4823455"/>
              <a:ext cx="80175" cy="206650"/>
            </a:xfrm>
            <a:custGeom>
              <a:rect b="b" l="l" r="r" t="t"/>
              <a:pathLst>
                <a:path extrusionOk="0" h="8266" w="3207">
                  <a:moveTo>
                    <a:pt x="1064" y="1"/>
                  </a:moveTo>
                  <a:cubicBezTo>
                    <a:pt x="1033" y="1"/>
                    <a:pt x="1000" y="15"/>
                    <a:pt x="968" y="58"/>
                  </a:cubicBezTo>
                  <a:cubicBezTo>
                    <a:pt x="848" y="178"/>
                    <a:pt x="384" y="1502"/>
                    <a:pt x="280" y="1966"/>
                  </a:cubicBezTo>
                  <a:cubicBezTo>
                    <a:pt x="160" y="2447"/>
                    <a:pt x="5" y="3187"/>
                    <a:pt x="5" y="3187"/>
                  </a:cubicBezTo>
                  <a:cubicBezTo>
                    <a:pt x="5" y="3187"/>
                    <a:pt x="194" y="3187"/>
                    <a:pt x="246" y="3084"/>
                  </a:cubicBezTo>
                  <a:lnTo>
                    <a:pt x="246" y="3084"/>
                  </a:lnTo>
                  <a:cubicBezTo>
                    <a:pt x="246" y="3084"/>
                    <a:pt x="246" y="3892"/>
                    <a:pt x="229" y="4184"/>
                  </a:cubicBezTo>
                  <a:cubicBezTo>
                    <a:pt x="212" y="4476"/>
                    <a:pt x="40" y="4855"/>
                    <a:pt x="5" y="5044"/>
                  </a:cubicBezTo>
                  <a:cubicBezTo>
                    <a:pt x="1" y="5090"/>
                    <a:pt x="21" y="5106"/>
                    <a:pt x="55" y="5106"/>
                  </a:cubicBezTo>
                  <a:cubicBezTo>
                    <a:pt x="139" y="5106"/>
                    <a:pt x="307" y="5006"/>
                    <a:pt x="394" y="5006"/>
                  </a:cubicBezTo>
                  <a:cubicBezTo>
                    <a:pt x="403" y="5006"/>
                    <a:pt x="411" y="5007"/>
                    <a:pt x="418" y="5009"/>
                  </a:cubicBezTo>
                  <a:cubicBezTo>
                    <a:pt x="504" y="5026"/>
                    <a:pt x="1089" y="6643"/>
                    <a:pt x="1089" y="6883"/>
                  </a:cubicBezTo>
                  <a:cubicBezTo>
                    <a:pt x="1106" y="7107"/>
                    <a:pt x="521" y="8052"/>
                    <a:pt x="470" y="8207"/>
                  </a:cubicBezTo>
                  <a:cubicBezTo>
                    <a:pt x="462" y="8243"/>
                    <a:pt x="478" y="8257"/>
                    <a:pt x="511" y="8257"/>
                  </a:cubicBezTo>
                  <a:cubicBezTo>
                    <a:pt x="634" y="8257"/>
                    <a:pt x="1001" y="8049"/>
                    <a:pt x="1260" y="8035"/>
                  </a:cubicBezTo>
                  <a:cubicBezTo>
                    <a:pt x="1559" y="8035"/>
                    <a:pt x="2045" y="8265"/>
                    <a:pt x="2231" y="8265"/>
                  </a:cubicBezTo>
                  <a:cubicBezTo>
                    <a:pt x="2248" y="8265"/>
                    <a:pt x="2263" y="8263"/>
                    <a:pt x="2275" y="8259"/>
                  </a:cubicBezTo>
                  <a:cubicBezTo>
                    <a:pt x="2395" y="8207"/>
                    <a:pt x="1381" y="7141"/>
                    <a:pt x="1381" y="7141"/>
                  </a:cubicBezTo>
                  <a:cubicBezTo>
                    <a:pt x="1381" y="7141"/>
                    <a:pt x="1226" y="6969"/>
                    <a:pt x="1690" y="6024"/>
                  </a:cubicBezTo>
                  <a:cubicBezTo>
                    <a:pt x="2154" y="5078"/>
                    <a:pt x="2326" y="4356"/>
                    <a:pt x="2326" y="4356"/>
                  </a:cubicBezTo>
                  <a:cubicBezTo>
                    <a:pt x="2326" y="4356"/>
                    <a:pt x="2773" y="4356"/>
                    <a:pt x="2842" y="4287"/>
                  </a:cubicBezTo>
                  <a:cubicBezTo>
                    <a:pt x="2894" y="4236"/>
                    <a:pt x="2464" y="3720"/>
                    <a:pt x="2447" y="3634"/>
                  </a:cubicBezTo>
                  <a:cubicBezTo>
                    <a:pt x="2412" y="3548"/>
                    <a:pt x="2447" y="3290"/>
                    <a:pt x="2447" y="3187"/>
                  </a:cubicBezTo>
                  <a:cubicBezTo>
                    <a:pt x="2447" y="3171"/>
                    <a:pt x="2472" y="3165"/>
                    <a:pt x="2512" y="3165"/>
                  </a:cubicBezTo>
                  <a:cubicBezTo>
                    <a:pt x="2658" y="3165"/>
                    <a:pt x="3007" y="3243"/>
                    <a:pt x="3145" y="3243"/>
                  </a:cubicBezTo>
                  <a:cubicBezTo>
                    <a:pt x="3184" y="3243"/>
                    <a:pt x="3206" y="3237"/>
                    <a:pt x="3203" y="3221"/>
                  </a:cubicBezTo>
                  <a:cubicBezTo>
                    <a:pt x="3117" y="2877"/>
                    <a:pt x="2395" y="2396"/>
                    <a:pt x="2378" y="2172"/>
                  </a:cubicBezTo>
                  <a:cubicBezTo>
                    <a:pt x="2344" y="1949"/>
                    <a:pt x="2172" y="1364"/>
                    <a:pt x="1862" y="745"/>
                  </a:cubicBezTo>
                  <a:cubicBezTo>
                    <a:pt x="1620" y="261"/>
                    <a:pt x="1399" y="19"/>
                    <a:pt x="1273" y="19"/>
                  </a:cubicBezTo>
                  <a:cubicBezTo>
                    <a:pt x="1238" y="19"/>
                    <a:pt x="1210" y="37"/>
                    <a:pt x="1192" y="75"/>
                  </a:cubicBezTo>
                  <a:cubicBezTo>
                    <a:pt x="1192" y="75"/>
                    <a:pt x="1134" y="1"/>
                    <a:pt x="1064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10"/>
          <p:cNvSpPr txBox="1"/>
          <p:nvPr>
            <p:ph type="title"/>
          </p:nvPr>
        </p:nvSpPr>
        <p:spPr>
          <a:xfrm>
            <a:off x="2088150" y="448056"/>
            <a:ext cx="4967700" cy="1250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b="1" sz="3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b="1" sz="3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b="1" sz="3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b="1" sz="3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b="1" sz="3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b="1" sz="3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b="1" sz="3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b="1" sz="3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b="1" sz="3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●"/>
              <a:defRPr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○"/>
              <a:defRPr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■"/>
              <a:defRPr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●"/>
              <a:defRPr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○"/>
              <a:defRPr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■"/>
              <a:defRPr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●"/>
              <a:defRPr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○"/>
              <a:defRPr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ata"/>
              <a:buChar char="■"/>
              <a:defRPr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45.png"/><Relationship Id="rId6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gif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36"/>
          <p:cNvSpPr txBox="1"/>
          <p:nvPr>
            <p:ph type="ctrTitle"/>
          </p:nvPr>
        </p:nvSpPr>
        <p:spPr>
          <a:xfrm>
            <a:off x="484625" y="945200"/>
            <a:ext cx="6465000" cy="8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남극 빙하 분포 예측모델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5" name="Google Shape;1365;p36"/>
          <p:cNvSpPr txBox="1"/>
          <p:nvPr>
            <p:ph idx="1" type="subTitle"/>
          </p:nvPr>
        </p:nvSpPr>
        <p:spPr>
          <a:xfrm>
            <a:off x="584134" y="637344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ESTsoft AI 개발 8회차 시계열 프로젝트</a:t>
            </a:r>
            <a:endParaRPr>
              <a:solidFill>
                <a:srgbClr val="C2C2C2"/>
              </a:solidFill>
            </a:endParaRPr>
          </a:p>
        </p:txBody>
      </p:sp>
      <p:sp>
        <p:nvSpPr>
          <p:cNvPr id="1366" name="Google Shape;1366;p36"/>
          <p:cNvSpPr/>
          <p:nvPr/>
        </p:nvSpPr>
        <p:spPr>
          <a:xfrm rot="-5400000">
            <a:off x="604979" y="4495789"/>
            <a:ext cx="127145" cy="328906"/>
          </a:xfrm>
          <a:custGeom>
            <a:rect b="b" l="l" r="r" t="t"/>
            <a:pathLst>
              <a:path extrusionOk="0" h="8265" w="3195">
                <a:moveTo>
                  <a:pt x="1060" y="0"/>
                </a:moveTo>
                <a:cubicBezTo>
                  <a:pt x="1029" y="0"/>
                  <a:pt x="993" y="15"/>
                  <a:pt x="956" y="57"/>
                </a:cubicBezTo>
                <a:cubicBezTo>
                  <a:pt x="853" y="177"/>
                  <a:pt x="372" y="1501"/>
                  <a:pt x="269" y="1966"/>
                </a:cubicBezTo>
                <a:cubicBezTo>
                  <a:pt x="165" y="2447"/>
                  <a:pt x="11" y="3186"/>
                  <a:pt x="11" y="3186"/>
                </a:cubicBezTo>
                <a:cubicBezTo>
                  <a:pt x="11" y="3186"/>
                  <a:pt x="183" y="3186"/>
                  <a:pt x="234" y="3083"/>
                </a:cubicBezTo>
                <a:lnTo>
                  <a:pt x="234" y="3083"/>
                </a:lnTo>
                <a:cubicBezTo>
                  <a:pt x="234" y="3083"/>
                  <a:pt x="234" y="3891"/>
                  <a:pt x="217" y="4183"/>
                </a:cubicBezTo>
                <a:cubicBezTo>
                  <a:pt x="217" y="4459"/>
                  <a:pt x="28" y="4854"/>
                  <a:pt x="11" y="5026"/>
                </a:cubicBezTo>
                <a:cubicBezTo>
                  <a:pt x="1" y="5080"/>
                  <a:pt x="22" y="5099"/>
                  <a:pt x="59" y="5099"/>
                </a:cubicBezTo>
                <a:cubicBezTo>
                  <a:pt x="147" y="5099"/>
                  <a:pt x="326" y="4991"/>
                  <a:pt x="396" y="4991"/>
                </a:cubicBezTo>
                <a:cubicBezTo>
                  <a:pt x="400" y="4991"/>
                  <a:pt x="403" y="4991"/>
                  <a:pt x="406" y="4992"/>
                </a:cubicBezTo>
                <a:cubicBezTo>
                  <a:pt x="492" y="5026"/>
                  <a:pt x="1077" y="6642"/>
                  <a:pt x="1077" y="6883"/>
                </a:cubicBezTo>
                <a:cubicBezTo>
                  <a:pt x="1094" y="7106"/>
                  <a:pt x="509" y="8035"/>
                  <a:pt x="475" y="8207"/>
                </a:cubicBezTo>
                <a:cubicBezTo>
                  <a:pt x="465" y="8241"/>
                  <a:pt x="477" y="8255"/>
                  <a:pt x="506" y="8255"/>
                </a:cubicBezTo>
                <a:cubicBezTo>
                  <a:pt x="622" y="8255"/>
                  <a:pt x="1004" y="8035"/>
                  <a:pt x="1266" y="8035"/>
                </a:cubicBezTo>
                <a:cubicBezTo>
                  <a:pt x="1275" y="8034"/>
                  <a:pt x="1285" y="8034"/>
                  <a:pt x="1294" y="8034"/>
                </a:cubicBezTo>
                <a:cubicBezTo>
                  <a:pt x="1596" y="8034"/>
                  <a:pt x="2060" y="8264"/>
                  <a:pt x="2225" y="8264"/>
                </a:cubicBezTo>
                <a:cubicBezTo>
                  <a:pt x="2241" y="8264"/>
                  <a:pt x="2253" y="8262"/>
                  <a:pt x="2263" y="8258"/>
                </a:cubicBezTo>
                <a:cubicBezTo>
                  <a:pt x="2400" y="8207"/>
                  <a:pt x="1369" y="7141"/>
                  <a:pt x="1369" y="7141"/>
                </a:cubicBezTo>
                <a:lnTo>
                  <a:pt x="1386" y="7141"/>
                </a:lnTo>
                <a:cubicBezTo>
                  <a:pt x="1386" y="7141"/>
                  <a:pt x="1214" y="6969"/>
                  <a:pt x="1696" y="6023"/>
                </a:cubicBezTo>
                <a:cubicBezTo>
                  <a:pt x="2160" y="5078"/>
                  <a:pt x="2314" y="4355"/>
                  <a:pt x="2314" y="4355"/>
                </a:cubicBezTo>
                <a:cubicBezTo>
                  <a:pt x="2314" y="4355"/>
                  <a:pt x="2762" y="4355"/>
                  <a:pt x="2830" y="4269"/>
                </a:cubicBezTo>
                <a:cubicBezTo>
                  <a:pt x="2882" y="4235"/>
                  <a:pt x="2452" y="3719"/>
                  <a:pt x="2435" y="3633"/>
                </a:cubicBezTo>
                <a:cubicBezTo>
                  <a:pt x="2418" y="3530"/>
                  <a:pt x="2435" y="3289"/>
                  <a:pt x="2435" y="3186"/>
                </a:cubicBezTo>
                <a:cubicBezTo>
                  <a:pt x="2435" y="3170"/>
                  <a:pt x="2464" y="3163"/>
                  <a:pt x="2511" y="3163"/>
                </a:cubicBezTo>
                <a:cubicBezTo>
                  <a:pt x="2658" y="3163"/>
                  <a:pt x="2982" y="3226"/>
                  <a:pt x="3124" y="3226"/>
                </a:cubicBezTo>
                <a:cubicBezTo>
                  <a:pt x="3168" y="3226"/>
                  <a:pt x="3195" y="3220"/>
                  <a:pt x="3191" y="3203"/>
                </a:cubicBezTo>
                <a:cubicBezTo>
                  <a:pt x="3105" y="2877"/>
                  <a:pt x="2400" y="2395"/>
                  <a:pt x="2366" y="2155"/>
                </a:cubicBezTo>
                <a:cubicBezTo>
                  <a:pt x="2332" y="1931"/>
                  <a:pt x="2160" y="1347"/>
                  <a:pt x="1850" y="745"/>
                </a:cubicBezTo>
                <a:cubicBezTo>
                  <a:pt x="1610" y="264"/>
                  <a:pt x="1390" y="11"/>
                  <a:pt x="1264" y="11"/>
                </a:cubicBezTo>
                <a:cubicBezTo>
                  <a:pt x="1227" y="11"/>
                  <a:pt x="1199" y="32"/>
                  <a:pt x="1180" y="74"/>
                </a:cubicBezTo>
                <a:cubicBezTo>
                  <a:pt x="1180" y="74"/>
                  <a:pt x="1130" y="0"/>
                  <a:pt x="1060" y="0"/>
                </a:cubicBezTo>
                <a:close/>
              </a:path>
            </a:pathLst>
          </a:custGeom>
          <a:solidFill>
            <a:srgbClr val="36A3D2">
              <a:alpha val="22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36"/>
          <p:cNvSpPr/>
          <p:nvPr/>
        </p:nvSpPr>
        <p:spPr>
          <a:xfrm rot="-5400000">
            <a:off x="4613853" y="4368481"/>
            <a:ext cx="127264" cy="329144"/>
          </a:xfrm>
          <a:custGeom>
            <a:rect b="b" l="l" r="r" t="t"/>
            <a:pathLst>
              <a:path extrusionOk="0" h="8271" w="3198">
                <a:moveTo>
                  <a:pt x="1058" y="0"/>
                </a:moveTo>
                <a:cubicBezTo>
                  <a:pt x="1027" y="0"/>
                  <a:pt x="992" y="13"/>
                  <a:pt x="956" y="50"/>
                </a:cubicBezTo>
                <a:cubicBezTo>
                  <a:pt x="853" y="187"/>
                  <a:pt x="388" y="1494"/>
                  <a:pt x="268" y="1975"/>
                </a:cubicBezTo>
                <a:cubicBezTo>
                  <a:pt x="165" y="2457"/>
                  <a:pt x="10" y="3196"/>
                  <a:pt x="10" y="3196"/>
                </a:cubicBezTo>
                <a:cubicBezTo>
                  <a:pt x="10" y="3196"/>
                  <a:pt x="182" y="3196"/>
                  <a:pt x="251" y="3076"/>
                </a:cubicBezTo>
                <a:lnTo>
                  <a:pt x="251" y="3076"/>
                </a:lnTo>
                <a:cubicBezTo>
                  <a:pt x="251" y="3076"/>
                  <a:pt x="234" y="3901"/>
                  <a:pt x="216" y="4176"/>
                </a:cubicBezTo>
                <a:cubicBezTo>
                  <a:pt x="216" y="4468"/>
                  <a:pt x="45" y="4864"/>
                  <a:pt x="10" y="5036"/>
                </a:cubicBezTo>
                <a:cubicBezTo>
                  <a:pt x="1" y="5082"/>
                  <a:pt x="19" y="5098"/>
                  <a:pt x="52" y="5098"/>
                </a:cubicBezTo>
                <a:cubicBezTo>
                  <a:pt x="133" y="5098"/>
                  <a:pt x="306" y="4998"/>
                  <a:pt x="385" y="4998"/>
                </a:cubicBezTo>
                <a:cubicBezTo>
                  <a:pt x="393" y="4998"/>
                  <a:pt x="400" y="4999"/>
                  <a:pt x="406" y="5001"/>
                </a:cubicBezTo>
                <a:cubicBezTo>
                  <a:pt x="509" y="5036"/>
                  <a:pt x="1076" y="6652"/>
                  <a:pt x="1093" y="6875"/>
                </a:cubicBezTo>
                <a:cubicBezTo>
                  <a:pt x="1093" y="7116"/>
                  <a:pt x="526" y="8044"/>
                  <a:pt x="474" y="8216"/>
                </a:cubicBezTo>
                <a:cubicBezTo>
                  <a:pt x="464" y="8251"/>
                  <a:pt x="476" y="8265"/>
                  <a:pt x="505" y="8265"/>
                </a:cubicBezTo>
                <a:cubicBezTo>
                  <a:pt x="622" y="8265"/>
                  <a:pt x="1004" y="8044"/>
                  <a:pt x="1265" y="8044"/>
                </a:cubicBezTo>
                <a:cubicBezTo>
                  <a:pt x="1275" y="8044"/>
                  <a:pt x="1285" y="8044"/>
                  <a:pt x="1296" y="8044"/>
                </a:cubicBezTo>
                <a:cubicBezTo>
                  <a:pt x="1605" y="8044"/>
                  <a:pt x="2083" y="8271"/>
                  <a:pt x="2237" y="8271"/>
                </a:cubicBezTo>
                <a:cubicBezTo>
                  <a:pt x="2247" y="8271"/>
                  <a:pt x="2255" y="8270"/>
                  <a:pt x="2262" y="8268"/>
                </a:cubicBezTo>
                <a:cubicBezTo>
                  <a:pt x="2400" y="8216"/>
                  <a:pt x="1368" y="7150"/>
                  <a:pt x="1368" y="7150"/>
                </a:cubicBezTo>
                <a:lnTo>
                  <a:pt x="1386" y="7150"/>
                </a:lnTo>
                <a:cubicBezTo>
                  <a:pt x="1386" y="7150"/>
                  <a:pt x="1231" y="6961"/>
                  <a:pt x="1695" y="6033"/>
                </a:cubicBezTo>
                <a:cubicBezTo>
                  <a:pt x="2159" y="5087"/>
                  <a:pt x="2331" y="4365"/>
                  <a:pt x="2331" y="4365"/>
                </a:cubicBezTo>
                <a:cubicBezTo>
                  <a:pt x="2331" y="4365"/>
                  <a:pt x="2778" y="4365"/>
                  <a:pt x="2847" y="4279"/>
                </a:cubicBezTo>
                <a:cubicBezTo>
                  <a:pt x="2881" y="4228"/>
                  <a:pt x="2452" y="3729"/>
                  <a:pt x="2434" y="3626"/>
                </a:cubicBezTo>
                <a:cubicBezTo>
                  <a:pt x="2417" y="3540"/>
                  <a:pt x="2434" y="3282"/>
                  <a:pt x="2434" y="3196"/>
                </a:cubicBezTo>
                <a:cubicBezTo>
                  <a:pt x="2434" y="3174"/>
                  <a:pt x="2469" y="3166"/>
                  <a:pt x="2523" y="3166"/>
                </a:cubicBezTo>
                <a:cubicBezTo>
                  <a:pt x="2682" y="3166"/>
                  <a:pt x="3009" y="3235"/>
                  <a:pt x="3138" y="3235"/>
                </a:cubicBezTo>
                <a:cubicBezTo>
                  <a:pt x="3176" y="3235"/>
                  <a:pt x="3197" y="3229"/>
                  <a:pt x="3191" y="3213"/>
                </a:cubicBezTo>
                <a:cubicBezTo>
                  <a:pt x="3105" y="2887"/>
                  <a:pt x="2400" y="2388"/>
                  <a:pt x="2366" y="2164"/>
                </a:cubicBezTo>
                <a:cubicBezTo>
                  <a:pt x="2348" y="1941"/>
                  <a:pt x="2159" y="1356"/>
                  <a:pt x="1850" y="737"/>
                </a:cubicBezTo>
                <a:cubicBezTo>
                  <a:pt x="1619" y="263"/>
                  <a:pt x="1399" y="13"/>
                  <a:pt x="1266" y="13"/>
                </a:cubicBezTo>
                <a:cubicBezTo>
                  <a:pt x="1230" y="13"/>
                  <a:pt x="1201" y="31"/>
                  <a:pt x="1179" y="67"/>
                </a:cubicBezTo>
                <a:cubicBezTo>
                  <a:pt x="1179" y="67"/>
                  <a:pt x="1129" y="0"/>
                  <a:pt x="1058" y="0"/>
                </a:cubicBezTo>
                <a:close/>
              </a:path>
            </a:pathLst>
          </a:custGeom>
          <a:solidFill>
            <a:srgbClr val="36A3D2">
              <a:alpha val="22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8" name="Google Shape;1368;p36"/>
          <p:cNvGrpSpPr/>
          <p:nvPr/>
        </p:nvGrpSpPr>
        <p:grpSpPr>
          <a:xfrm>
            <a:off x="5720861" y="1021166"/>
            <a:ext cx="4488917" cy="4509315"/>
            <a:chOff x="5720861" y="1021166"/>
            <a:chExt cx="4488917" cy="4509315"/>
          </a:xfrm>
        </p:grpSpPr>
        <p:sp>
          <p:nvSpPr>
            <p:cNvPr id="1369" name="Google Shape;1369;p36"/>
            <p:cNvSpPr/>
            <p:nvPr/>
          </p:nvSpPr>
          <p:spPr>
            <a:xfrm>
              <a:off x="9448686" y="3561801"/>
              <a:ext cx="72" cy="7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1DB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6"/>
            <p:cNvSpPr/>
            <p:nvPr/>
          </p:nvSpPr>
          <p:spPr>
            <a:xfrm>
              <a:off x="9444936" y="3565552"/>
              <a:ext cx="2524" cy="10026"/>
            </a:xfrm>
            <a:custGeom>
              <a:rect b="b" l="l" r="r" t="t"/>
              <a:pathLst>
                <a:path extrusionOk="0" h="139" w="35">
                  <a:moveTo>
                    <a:pt x="35" y="1"/>
                  </a:moveTo>
                  <a:lnTo>
                    <a:pt x="35" y="1"/>
                  </a:lnTo>
                  <a:cubicBezTo>
                    <a:pt x="30" y="11"/>
                    <a:pt x="26" y="23"/>
                    <a:pt x="23" y="36"/>
                  </a:cubicBezTo>
                  <a:lnTo>
                    <a:pt x="23" y="36"/>
                  </a:lnTo>
                  <a:lnTo>
                    <a:pt x="35" y="1"/>
                  </a:lnTo>
                  <a:close/>
                  <a:moveTo>
                    <a:pt x="23" y="36"/>
                  </a:moveTo>
                  <a:lnTo>
                    <a:pt x="18" y="52"/>
                  </a:lnTo>
                  <a:cubicBezTo>
                    <a:pt x="18" y="87"/>
                    <a:pt x="1" y="104"/>
                    <a:pt x="1" y="121"/>
                  </a:cubicBezTo>
                  <a:lnTo>
                    <a:pt x="1" y="138"/>
                  </a:lnTo>
                  <a:cubicBezTo>
                    <a:pt x="13" y="102"/>
                    <a:pt x="16" y="66"/>
                    <a:pt x="23" y="36"/>
                  </a:cubicBezTo>
                  <a:close/>
                </a:path>
              </a:pathLst>
            </a:custGeom>
            <a:solidFill>
              <a:srgbClr val="C1DB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6"/>
            <p:cNvSpPr/>
            <p:nvPr/>
          </p:nvSpPr>
          <p:spPr>
            <a:xfrm>
              <a:off x="6445803" y="3258583"/>
              <a:ext cx="3763974" cy="2271898"/>
            </a:xfrm>
            <a:custGeom>
              <a:rect b="b" l="l" r="r" t="t"/>
              <a:pathLst>
                <a:path extrusionOk="0" h="27304" w="45236">
                  <a:moveTo>
                    <a:pt x="29143" y="1"/>
                  </a:moveTo>
                  <a:lnTo>
                    <a:pt x="29109" y="121"/>
                  </a:lnTo>
                  <a:lnTo>
                    <a:pt x="8099" y="121"/>
                  </a:lnTo>
                  <a:cubicBezTo>
                    <a:pt x="7824" y="138"/>
                    <a:pt x="7291" y="172"/>
                    <a:pt x="7291" y="172"/>
                  </a:cubicBezTo>
                  <a:lnTo>
                    <a:pt x="654" y="172"/>
                  </a:lnTo>
                  <a:lnTo>
                    <a:pt x="1" y="138"/>
                  </a:lnTo>
                  <a:lnTo>
                    <a:pt x="620" y="2855"/>
                  </a:lnTo>
                  <a:lnTo>
                    <a:pt x="620" y="2837"/>
                  </a:lnTo>
                  <a:lnTo>
                    <a:pt x="1049" y="3078"/>
                  </a:lnTo>
                  <a:lnTo>
                    <a:pt x="3714" y="4471"/>
                  </a:lnTo>
                  <a:lnTo>
                    <a:pt x="4265" y="9130"/>
                  </a:lnTo>
                  <a:lnTo>
                    <a:pt x="4265" y="9147"/>
                  </a:lnTo>
                  <a:cubicBezTo>
                    <a:pt x="4282" y="9199"/>
                    <a:pt x="4299" y="9268"/>
                    <a:pt x="4316" y="9302"/>
                  </a:cubicBezTo>
                  <a:lnTo>
                    <a:pt x="4282" y="9182"/>
                  </a:lnTo>
                  <a:lnTo>
                    <a:pt x="5778" y="12397"/>
                  </a:lnTo>
                  <a:lnTo>
                    <a:pt x="5778" y="17967"/>
                  </a:lnTo>
                  <a:cubicBezTo>
                    <a:pt x="5778" y="17967"/>
                    <a:pt x="5778" y="17985"/>
                    <a:pt x="5795" y="18002"/>
                  </a:cubicBezTo>
                  <a:cubicBezTo>
                    <a:pt x="6035" y="18260"/>
                    <a:pt x="8219" y="19360"/>
                    <a:pt x="8632" y="19566"/>
                  </a:cubicBezTo>
                  <a:lnTo>
                    <a:pt x="8666" y="19601"/>
                  </a:lnTo>
                  <a:lnTo>
                    <a:pt x="8700" y="19601"/>
                  </a:lnTo>
                  <a:lnTo>
                    <a:pt x="8718" y="19704"/>
                  </a:lnTo>
                  <a:lnTo>
                    <a:pt x="8752" y="19807"/>
                  </a:lnTo>
                  <a:lnTo>
                    <a:pt x="8786" y="19876"/>
                  </a:lnTo>
                  <a:lnTo>
                    <a:pt x="8821" y="20013"/>
                  </a:lnTo>
                  <a:lnTo>
                    <a:pt x="8872" y="20168"/>
                  </a:lnTo>
                  <a:cubicBezTo>
                    <a:pt x="8941" y="20374"/>
                    <a:pt x="9010" y="20564"/>
                    <a:pt x="9044" y="20615"/>
                  </a:cubicBezTo>
                  <a:lnTo>
                    <a:pt x="9044" y="20649"/>
                  </a:lnTo>
                  <a:lnTo>
                    <a:pt x="10454" y="21182"/>
                  </a:lnTo>
                  <a:lnTo>
                    <a:pt x="11193" y="21475"/>
                  </a:lnTo>
                  <a:lnTo>
                    <a:pt x="11572" y="22334"/>
                  </a:lnTo>
                  <a:lnTo>
                    <a:pt x="13463" y="23486"/>
                  </a:lnTo>
                  <a:lnTo>
                    <a:pt x="13772" y="23418"/>
                  </a:lnTo>
                  <a:lnTo>
                    <a:pt x="15148" y="23108"/>
                  </a:lnTo>
                  <a:lnTo>
                    <a:pt x="15337" y="23847"/>
                  </a:lnTo>
                  <a:lnTo>
                    <a:pt x="15337" y="23865"/>
                  </a:lnTo>
                  <a:lnTo>
                    <a:pt x="15337" y="23882"/>
                  </a:lnTo>
                  <a:cubicBezTo>
                    <a:pt x="15354" y="23968"/>
                    <a:pt x="15371" y="24054"/>
                    <a:pt x="15388" y="24140"/>
                  </a:cubicBezTo>
                  <a:cubicBezTo>
                    <a:pt x="15406" y="24174"/>
                    <a:pt x="15406" y="24191"/>
                    <a:pt x="15423" y="24208"/>
                  </a:cubicBezTo>
                  <a:cubicBezTo>
                    <a:pt x="15423" y="24226"/>
                    <a:pt x="15423" y="24243"/>
                    <a:pt x="15440" y="24260"/>
                  </a:cubicBezTo>
                  <a:cubicBezTo>
                    <a:pt x="15440" y="24312"/>
                    <a:pt x="15457" y="24346"/>
                    <a:pt x="15474" y="24380"/>
                  </a:cubicBezTo>
                  <a:lnTo>
                    <a:pt x="15526" y="24552"/>
                  </a:lnTo>
                  <a:lnTo>
                    <a:pt x="17555" y="24982"/>
                  </a:lnTo>
                  <a:lnTo>
                    <a:pt x="17641" y="24999"/>
                  </a:lnTo>
                  <a:lnTo>
                    <a:pt x="17658" y="24999"/>
                  </a:lnTo>
                  <a:lnTo>
                    <a:pt x="19773" y="25481"/>
                  </a:lnTo>
                  <a:lnTo>
                    <a:pt x="23624" y="26650"/>
                  </a:lnTo>
                  <a:lnTo>
                    <a:pt x="25309" y="27149"/>
                  </a:lnTo>
                  <a:lnTo>
                    <a:pt x="25825" y="27303"/>
                  </a:lnTo>
                  <a:lnTo>
                    <a:pt x="26478" y="26753"/>
                  </a:lnTo>
                  <a:lnTo>
                    <a:pt x="27406" y="26839"/>
                  </a:lnTo>
                  <a:lnTo>
                    <a:pt x="28644" y="25773"/>
                  </a:lnTo>
                  <a:lnTo>
                    <a:pt x="30295" y="25997"/>
                  </a:lnTo>
                  <a:lnTo>
                    <a:pt x="30346" y="25928"/>
                  </a:lnTo>
                  <a:lnTo>
                    <a:pt x="30432" y="25825"/>
                  </a:lnTo>
                  <a:lnTo>
                    <a:pt x="30518" y="25739"/>
                  </a:lnTo>
                  <a:lnTo>
                    <a:pt x="31945" y="24140"/>
                  </a:lnTo>
                  <a:lnTo>
                    <a:pt x="32031" y="24037"/>
                  </a:lnTo>
                  <a:lnTo>
                    <a:pt x="32135" y="23916"/>
                  </a:lnTo>
                  <a:lnTo>
                    <a:pt x="32324" y="23710"/>
                  </a:lnTo>
                  <a:lnTo>
                    <a:pt x="32530" y="23486"/>
                  </a:lnTo>
                  <a:lnTo>
                    <a:pt x="32530" y="23469"/>
                  </a:lnTo>
                  <a:lnTo>
                    <a:pt x="34301" y="23108"/>
                  </a:lnTo>
                  <a:lnTo>
                    <a:pt x="34765" y="21612"/>
                  </a:lnTo>
                  <a:lnTo>
                    <a:pt x="35453" y="18999"/>
                  </a:lnTo>
                  <a:lnTo>
                    <a:pt x="35453" y="18965"/>
                  </a:lnTo>
                  <a:lnTo>
                    <a:pt x="35780" y="17795"/>
                  </a:lnTo>
                  <a:lnTo>
                    <a:pt x="37378" y="12053"/>
                  </a:lnTo>
                  <a:lnTo>
                    <a:pt x="38410" y="9715"/>
                  </a:lnTo>
                  <a:lnTo>
                    <a:pt x="41642" y="7015"/>
                  </a:lnTo>
                  <a:lnTo>
                    <a:pt x="42605" y="6207"/>
                  </a:lnTo>
                  <a:lnTo>
                    <a:pt x="44221" y="3783"/>
                  </a:lnTo>
                  <a:lnTo>
                    <a:pt x="44221" y="3766"/>
                  </a:lnTo>
                  <a:lnTo>
                    <a:pt x="44359" y="3198"/>
                  </a:lnTo>
                  <a:lnTo>
                    <a:pt x="45184" y="121"/>
                  </a:lnTo>
                  <a:lnTo>
                    <a:pt x="45236" y="121"/>
                  </a:lnTo>
                  <a:lnTo>
                    <a:pt x="45184" y="104"/>
                  </a:lnTo>
                  <a:lnTo>
                    <a:pt x="44943" y="104"/>
                  </a:lnTo>
                  <a:cubicBezTo>
                    <a:pt x="44857" y="104"/>
                    <a:pt x="44789" y="121"/>
                    <a:pt x="44720" y="121"/>
                  </a:cubicBezTo>
                  <a:lnTo>
                    <a:pt x="42003" y="121"/>
                  </a:lnTo>
                  <a:lnTo>
                    <a:pt x="41299" y="104"/>
                  </a:lnTo>
                  <a:lnTo>
                    <a:pt x="40439" y="104"/>
                  </a:lnTo>
                  <a:cubicBezTo>
                    <a:pt x="40404" y="104"/>
                    <a:pt x="40353" y="86"/>
                    <a:pt x="40318" y="86"/>
                  </a:cubicBezTo>
                  <a:lnTo>
                    <a:pt x="38771" y="86"/>
                  </a:lnTo>
                  <a:cubicBezTo>
                    <a:pt x="38651" y="69"/>
                    <a:pt x="38548" y="69"/>
                    <a:pt x="38444" y="69"/>
                  </a:cubicBezTo>
                  <a:lnTo>
                    <a:pt x="37293" y="69"/>
                  </a:lnTo>
                  <a:cubicBezTo>
                    <a:pt x="37000" y="69"/>
                    <a:pt x="36845" y="52"/>
                    <a:pt x="36845" y="52"/>
                  </a:cubicBezTo>
                  <a:cubicBezTo>
                    <a:pt x="36845" y="52"/>
                    <a:pt x="36622" y="69"/>
                    <a:pt x="36295" y="69"/>
                  </a:cubicBezTo>
                  <a:lnTo>
                    <a:pt x="33510" y="69"/>
                  </a:lnTo>
                  <a:lnTo>
                    <a:pt x="31739" y="86"/>
                  </a:lnTo>
                  <a:lnTo>
                    <a:pt x="30931" y="86"/>
                  </a:lnTo>
                  <a:cubicBezTo>
                    <a:pt x="30897" y="69"/>
                    <a:pt x="30862" y="69"/>
                    <a:pt x="30811" y="69"/>
                  </a:cubicBezTo>
                  <a:lnTo>
                    <a:pt x="30690" y="69"/>
                  </a:lnTo>
                  <a:cubicBezTo>
                    <a:pt x="30536" y="52"/>
                    <a:pt x="30346" y="52"/>
                    <a:pt x="30140" y="52"/>
                  </a:cubicBezTo>
                  <a:cubicBezTo>
                    <a:pt x="29848" y="35"/>
                    <a:pt x="29504" y="18"/>
                    <a:pt x="29143" y="1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6"/>
            <p:cNvSpPr/>
            <p:nvPr/>
          </p:nvSpPr>
          <p:spPr>
            <a:xfrm>
              <a:off x="6445803" y="2983919"/>
              <a:ext cx="3762505" cy="310526"/>
            </a:xfrm>
            <a:custGeom>
              <a:rect b="b" l="l" r="r" t="t"/>
              <a:pathLst>
                <a:path extrusionOk="0" h="3732" w="45219">
                  <a:moveTo>
                    <a:pt x="45219" y="3525"/>
                  </a:moveTo>
                  <a:cubicBezTo>
                    <a:pt x="44531" y="3508"/>
                    <a:pt x="43860" y="3456"/>
                    <a:pt x="43293" y="3387"/>
                  </a:cubicBezTo>
                  <a:cubicBezTo>
                    <a:pt x="43276" y="3387"/>
                    <a:pt x="43259" y="3387"/>
                    <a:pt x="43259" y="3370"/>
                  </a:cubicBezTo>
                  <a:lnTo>
                    <a:pt x="43241" y="3370"/>
                  </a:lnTo>
                  <a:cubicBezTo>
                    <a:pt x="43069" y="3353"/>
                    <a:pt x="42897" y="3336"/>
                    <a:pt x="42743" y="3302"/>
                  </a:cubicBezTo>
                  <a:lnTo>
                    <a:pt x="42743" y="3302"/>
                  </a:lnTo>
                  <a:cubicBezTo>
                    <a:pt x="42743" y="3302"/>
                    <a:pt x="42743" y="3302"/>
                    <a:pt x="42743" y="3302"/>
                  </a:cubicBezTo>
                  <a:lnTo>
                    <a:pt x="42743" y="3302"/>
                  </a:lnTo>
                  <a:lnTo>
                    <a:pt x="42640" y="3302"/>
                  </a:lnTo>
                  <a:lnTo>
                    <a:pt x="42588" y="3302"/>
                  </a:lnTo>
                  <a:lnTo>
                    <a:pt x="42468" y="3319"/>
                  </a:lnTo>
                  <a:cubicBezTo>
                    <a:pt x="41746" y="3353"/>
                    <a:pt x="39992" y="3456"/>
                    <a:pt x="37963" y="3559"/>
                  </a:cubicBezTo>
                  <a:cubicBezTo>
                    <a:pt x="37688" y="3577"/>
                    <a:pt x="37413" y="3594"/>
                    <a:pt x="37138" y="3611"/>
                  </a:cubicBezTo>
                  <a:lnTo>
                    <a:pt x="16128" y="3611"/>
                  </a:lnTo>
                  <a:lnTo>
                    <a:pt x="16093" y="3731"/>
                  </a:lnTo>
                  <a:cubicBezTo>
                    <a:pt x="15732" y="3714"/>
                    <a:pt x="15406" y="3697"/>
                    <a:pt x="15113" y="3680"/>
                  </a:cubicBezTo>
                  <a:cubicBezTo>
                    <a:pt x="14890" y="3680"/>
                    <a:pt x="14701" y="3663"/>
                    <a:pt x="14546" y="3663"/>
                  </a:cubicBezTo>
                  <a:cubicBezTo>
                    <a:pt x="14512" y="3663"/>
                    <a:pt x="14460" y="3663"/>
                    <a:pt x="14426" y="3663"/>
                  </a:cubicBezTo>
                  <a:cubicBezTo>
                    <a:pt x="14374" y="3663"/>
                    <a:pt x="14340" y="3645"/>
                    <a:pt x="14305" y="3645"/>
                  </a:cubicBezTo>
                  <a:cubicBezTo>
                    <a:pt x="14202" y="3645"/>
                    <a:pt x="14133" y="3645"/>
                    <a:pt x="14082" y="3645"/>
                  </a:cubicBezTo>
                  <a:cubicBezTo>
                    <a:pt x="13927" y="3645"/>
                    <a:pt x="13738" y="3645"/>
                    <a:pt x="13497" y="3645"/>
                  </a:cubicBezTo>
                  <a:lnTo>
                    <a:pt x="13497" y="3645"/>
                  </a:lnTo>
                  <a:lnTo>
                    <a:pt x="11726" y="3663"/>
                  </a:lnTo>
                  <a:lnTo>
                    <a:pt x="10832" y="3663"/>
                  </a:lnTo>
                  <a:lnTo>
                    <a:pt x="10643" y="3663"/>
                  </a:lnTo>
                  <a:lnTo>
                    <a:pt x="10196" y="3663"/>
                  </a:lnTo>
                  <a:lnTo>
                    <a:pt x="10127" y="3663"/>
                  </a:lnTo>
                  <a:cubicBezTo>
                    <a:pt x="9973" y="3663"/>
                    <a:pt x="9818" y="3663"/>
                    <a:pt x="9646" y="3663"/>
                  </a:cubicBezTo>
                  <a:lnTo>
                    <a:pt x="9594" y="3663"/>
                  </a:lnTo>
                  <a:cubicBezTo>
                    <a:pt x="9354" y="3663"/>
                    <a:pt x="9130" y="3663"/>
                    <a:pt x="8941" y="3663"/>
                  </a:cubicBezTo>
                  <a:cubicBezTo>
                    <a:pt x="8614" y="3663"/>
                    <a:pt x="8391" y="3663"/>
                    <a:pt x="8391" y="3663"/>
                  </a:cubicBezTo>
                  <a:cubicBezTo>
                    <a:pt x="8391" y="3663"/>
                    <a:pt x="8236" y="3663"/>
                    <a:pt x="7944" y="3663"/>
                  </a:cubicBezTo>
                  <a:cubicBezTo>
                    <a:pt x="7858" y="3663"/>
                    <a:pt x="7755" y="3663"/>
                    <a:pt x="7634" y="3663"/>
                  </a:cubicBezTo>
                  <a:cubicBezTo>
                    <a:pt x="7600" y="3663"/>
                    <a:pt x="7566" y="3663"/>
                    <a:pt x="7514" y="3663"/>
                  </a:cubicBezTo>
                  <a:lnTo>
                    <a:pt x="7428" y="3663"/>
                  </a:lnTo>
                  <a:cubicBezTo>
                    <a:pt x="7359" y="3663"/>
                    <a:pt x="7291" y="3663"/>
                    <a:pt x="7205" y="3663"/>
                  </a:cubicBezTo>
                  <a:cubicBezTo>
                    <a:pt x="7084" y="3663"/>
                    <a:pt x="6929" y="3663"/>
                    <a:pt x="6792" y="3645"/>
                  </a:cubicBezTo>
                  <a:cubicBezTo>
                    <a:pt x="6689" y="3645"/>
                    <a:pt x="6586" y="3645"/>
                    <a:pt x="6465" y="3645"/>
                  </a:cubicBezTo>
                  <a:cubicBezTo>
                    <a:pt x="6448" y="3645"/>
                    <a:pt x="6431" y="3645"/>
                    <a:pt x="6396" y="3645"/>
                  </a:cubicBezTo>
                  <a:cubicBezTo>
                    <a:pt x="6259" y="3645"/>
                    <a:pt x="6087" y="3645"/>
                    <a:pt x="5932" y="3645"/>
                  </a:cubicBezTo>
                  <a:cubicBezTo>
                    <a:pt x="5760" y="3645"/>
                    <a:pt x="5571" y="3645"/>
                    <a:pt x="5399" y="3645"/>
                  </a:cubicBezTo>
                  <a:cubicBezTo>
                    <a:pt x="5279" y="3645"/>
                    <a:pt x="5176" y="3628"/>
                    <a:pt x="5055" y="3628"/>
                  </a:cubicBezTo>
                  <a:cubicBezTo>
                    <a:pt x="5004" y="3628"/>
                    <a:pt x="4969" y="3628"/>
                    <a:pt x="4918" y="3628"/>
                  </a:cubicBezTo>
                  <a:cubicBezTo>
                    <a:pt x="4883" y="3628"/>
                    <a:pt x="4832" y="3628"/>
                    <a:pt x="4798" y="3628"/>
                  </a:cubicBezTo>
                  <a:cubicBezTo>
                    <a:pt x="4712" y="3628"/>
                    <a:pt x="4643" y="3628"/>
                    <a:pt x="4557" y="3628"/>
                  </a:cubicBezTo>
                  <a:cubicBezTo>
                    <a:pt x="4488" y="3628"/>
                    <a:pt x="4419" y="3628"/>
                    <a:pt x="4351" y="3628"/>
                  </a:cubicBezTo>
                  <a:lnTo>
                    <a:pt x="4144" y="3628"/>
                  </a:lnTo>
                  <a:lnTo>
                    <a:pt x="4093" y="3628"/>
                  </a:lnTo>
                  <a:lnTo>
                    <a:pt x="3938" y="3628"/>
                  </a:lnTo>
                  <a:lnTo>
                    <a:pt x="3233" y="3611"/>
                  </a:lnTo>
                  <a:lnTo>
                    <a:pt x="516" y="3611"/>
                  </a:lnTo>
                  <a:cubicBezTo>
                    <a:pt x="448" y="3611"/>
                    <a:pt x="379" y="3611"/>
                    <a:pt x="293" y="3628"/>
                  </a:cubicBezTo>
                  <a:cubicBezTo>
                    <a:pt x="241" y="3628"/>
                    <a:pt x="173" y="3628"/>
                    <a:pt x="104" y="3628"/>
                  </a:cubicBezTo>
                  <a:lnTo>
                    <a:pt x="104" y="3628"/>
                  </a:lnTo>
                  <a:cubicBezTo>
                    <a:pt x="87" y="3628"/>
                    <a:pt x="69" y="3628"/>
                    <a:pt x="52" y="3628"/>
                  </a:cubicBezTo>
                  <a:lnTo>
                    <a:pt x="52" y="3628"/>
                  </a:lnTo>
                  <a:lnTo>
                    <a:pt x="1" y="3611"/>
                  </a:lnTo>
                  <a:cubicBezTo>
                    <a:pt x="18" y="3611"/>
                    <a:pt x="35" y="3611"/>
                    <a:pt x="52" y="3611"/>
                  </a:cubicBezTo>
                  <a:lnTo>
                    <a:pt x="52" y="3611"/>
                  </a:lnTo>
                  <a:lnTo>
                    <a:pt x="877" y="533"/>
                  </a:lnTo>
                  <a:lnTo>
                    <a:pt x="3078" y="533"/>
                  </a:lnTo>
                  <a:cubicBezTo>
                    <a:pt x="3078" y="533"/>
                    <a:pt x="3199" y="533"/>
                    <a:pt x="3388" y="516"/>
                  </a:cubicBezTo>
                  <a:lnTo>
                    <a:pt x="3422" y="516"/>
                  </a:lnTo>
                  <a:cubicBezTo>
                    <a:pt x="4402" y="499"/>
                    <a:pt x="7170" y="482"/>
                    <a:pt x="8099" y="465"/>
                  </a:cubicBezTo>
                  <a:cubicBezTo>
                    <a:pt x="8288" y="465"/>
                    <a:pt x="8391" y="465"/>
                    <a:pt x="8391" y="465"/>
                  </a:cubicBezTo>
                  <a:cubicBezTo>
                    <a:pt x="8391" y="465"/>
                    <a:pt x="9543" y="465"/>
                    <a:pt x="10488" y="482"/>
                  </a:cubicBezTo>
                  <a:lnTo>
                    <a:pt x="10678" y="482"/>
                  </a:lnTo>
                  <a:cubicBezTo>
                    <a:pt x="11365" y="482"/>
                    <a:pt x="12087" y="482"/>
                    <a:pt x="12724" y="482"/>
                  </a:cubicBezTo>
                  <a:cubicBezTo>
                    <a:pt x="12861" y="499"/>
                    <a:pt x="12999" y="499"/>
                    <a:pt x="13119" y="499"/>
                  </a:cubicBezTo>
                  <a:lnTo>
                    <a:pt x="13343" y="499"/>
                  </a:lnTo>
                  <a:cubicBezTo>
                    <a:pt x="13497" y="499"/>
                    <a:pt x="13635" y="499"/>
                    <a:pt x="13772" y="482"/>
                  </a:cubicBezTo>
                  <a:cubicBezTo>
                    <a:pt x="13893" y="482"/>
                    <a:pt x="13996" y="482"/>
                    <a:pt x="14065" y="482"/>
                  </a:cubicBezTo>
                  <a:cubicBezTo>
                    <a:pt x="14443" y="482"/>
                    <a:pt x="15612" y="413"/>
                    <a:pt x="17005" y="362"/>
                  </a:cubicBezTo>
                  <a:cubicBezTo>
                    <a:pt x="17761" y="310"/>
                    <a:pt x="18586" y="276"/>
                    <a:pt x="19360" y="224"/>
                  </a:cubicBezTo>
                  <a:cubicBezTo>
                    <a:pt x="21320" y="138"/>
                    <a:pt x="23074" y="35"/>
                    <a:pt x="23074" y="35"/>
                  </a:cubicBezTo>
                  <a:cubicBezTo>
                    <a:pt x="23074" y="35"/>
                    <a:pt x="25360" y="0"/>
                    <a:pt x="26908" y="0"/>
                  </a:cubicBezTo>
                  <a:cubicBezTo>
                    <a:pt x="27406" y="18"/>
                    <a:pt x="27819" y="18"/>
                    <a:pt x="28060" y="35"/>
                  </a:cubicBezTo>
                  <a:cubicBezTo>
                    <a:pt x="28077" y="35"/>
                    <a:pt x="28111" y="35"/>
                    <a:pt x="28146" y="35"/>
                  </a:cubicBezTo>
                  <a:cubicBezTo>
                    <a:pt x="28507" y="69"/>
                    <a:pt x="29573" y="121"/>
                    <a:pt x="30965" y="207"/>
                  </a:cubicBezTo>
                  <a:cubicBezTo>
                    <a:pt x="32461" y="293"/>
                    <a:pt x="34318" y="396"/>
                    <a:pt x="36123" y="482"/>
                  </a:cubicBezTo>
                  <a:cubicBezTo>
                    <a:pt x="38565" y="619"/>
                    <a:pt x="40903" y="740"/>
                    <a:pt x="42003" y="809"/>
                  </a:cubicBezTo>
                  <a:cubicBezTo>
                    <a:pt x="42330" y="826"/>
                    <a:pt x="42554" y="826"/>
                    <a:pt x="42622" y="843"/>
                  </a:cubicBezTo>
                  <a:cubicBezTo>
                    <a:pt x="42640" y="843"/>
                    <a:pt x="42657" y="843"/>
                    <a:pt x="42657" y="843"/>
                  </a:cubicBezTo>
                  <a:cubicBezTo>
                    <a:pt x="43087" y="757"/>
                    <a:pt x="43602" y="705"/>
                    <a:pt x="44170" y="654"/>
                  </a:cubicBezTo>
                  <a:lnTo>
                    <a:pt x="44617" y="894"/>
                  </a:lnTo>
                  <a:lnTo>
                    <a:pt x="45219" y="3542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6"/>
            <p:cNvSpPr/>
            <p:nvPr/>
          </p:nvSpPr>
          <p:spPr>
            <a:xfrm>
              <a:off x="6533087" y="2971022"/>
              <a:ext cx="83" cy="14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6"/>
            <p:cNvSpPr/>
            <p:nvPr/>
          </p:nvSpPr>
          <p:spPr>
            <a:xfrm>
              <a:off x="6451544" y="1036895"/>
              <a:ext cx="3756819" cy="2273312"/>
            </a:xfrm>
            <a:custGeom>
              <a:rect b="b" l="l" r="r" t="t"/>
              <a:pathLst>
                <a:path extrusionOk="0" h="27321" w="45150">
                  <a:moveTo>
                    <a:pt x="45146" y="27114"/>
                  </a:moveTo>
                  <a:lnTo>
                    <a:pt x="45150" y="27131"/>
                  </a:lnTo>
                  <a:lnTo>
                    <a:pt x="45150" y="27114"/>
                  </a:lnTo>
                  <a:cubicBezTo>
                    <a:pt x="45148" y="27114"/>
                    <a:pt x="45147" y="27114"/>
                    <a:pt x="45146" y="27114"/>
                  </a:cubicBezTo>
                  <a:close/>
                  <a:moveTo>
                    <a:pt x="19360" y="0"/>
                  </a:moveTo>
                  <a:lnTo>
                    <a:pt x="18689" y="568"/>
                  </a:lnTo>
                  <a:lnTo>
                    <a:pt x="17778" y="482"/>
                  </a:lnTo>
                  <a:lnTo>
                    <a:pt x="16523" y="1531"/>
                  </a:lnTo>
                  <a:lnTo>
                    <a:pt x="14872" y="1324"/>
                  </a:lnTo>
                  <a:lnTo>
                    <a:pt x="14821" y="1393"/>
                  </a:lnTo>
                  <a:lnTo>
                    <a:pt x="14735" y="1479"/>
                  </a:lnTo>
                  <a:lnTo>
                    <a:pt x="14649" y="1582"/>
                  </a:lnTo>
                  <a:lnTo>
                    <a:pt x="13222" y="3181"/>
                  </a:lnTo>
                  <a:lnTo>
                    <a:pt x="13136" y="3284"/>
                  </a:lnTo>
                  <a:lnTo>
                    <a:pt x="13033" y="3388"/>
                  </a:lnTo>
                  <a:lnTo>
                    <a:pt x="12844" y="3611"/>
                  </a:lnTo>
                  <a:lnTo>
                    <a:pt x="12637" y="3835"/>
                  </a:lnTo>
                  <a:lnTo>
                    <a:pt x="10866" y="4196"/>
                  </a:lnTo>
                  <a:lnTo>
                    <a:pt x="10402" y="5709"/>
                  </a:lnTo>
                  <a:lnTo>
                    <a:pt x="9732" y="8322"/>
                  </a:lnTo>
                  <a:lnTo>
                    <a:pt x="9715" y="8339"/>
                  </a:lnTo>
                  <a:lnTo>
                    <a:pt x="9405" y="9525"/>
                  </a:lnTo>
                  <a:lnTo>
                    <a:pt x="7806" y="15268"/>
                  </a:lnTo>
                  <a:lnTo>
                    <a:pt x="6757" y="17606"/>
                  </a:lnTo>
                  <a:lnTo>
                    <a:pt x="3525" y="20306"/>
                  </a:lnTo>
                  <a:lnTo>
                    <a:pt x="2562" y="21114"/>
                  </a:lnTo>
                  <a:lnTo>
                    <a:pt x="963" y="23538"/>
                  </a:lnTo>
                  <a:lnTo>
                    <a:pt x="963" y="23555"/>
                  </a:lnTo>
                  <a:lnTo>
                    <a:pt x="808" y="24122"/>
                  </a:lnTo>
                  <a:lnTo>
                    <a:pt x="0" y="27200"/>
                  </a:lnTo>
                  <a:lnTo>
                    <a:pt x="3783" y="27200"/>
                  </a:lnTo>
                  <a:cubicBezTo>
                    <a:pt x="3817" y="27217"/>
                    <a:pt x="3852" y="27217"/>
                    <a:pt x="3869" y="27217"/>
                  </a:cubicBezTo>
                  <a:lnTo>
                    <a:pt x="5330" y="27217"/>
                  </a:lnTo>
                  <a:cubicBezTo>
                    <a:pt x="5519" y="27234"/>
                    <a:pt x="5691" y="27234"/>
                    <a:pt x="5863" y="27234"/>
                  </a:cubicBezTo>
                  <a:lnTo>
                    <a:pt x="6723" y="27234"/>
                  </a:lnTo>
                  <a:cubicBezTo>
                    <a:pt x="6878" y="27234"/>
                    <a:pt x="7015" y="27234"/>
                    <a:pt x="7153" y="27252"/>
                  </a:cubicBezTo>
                  <a:lnTo>
                    <a:pt x="10127" y="27252"/>
                  </a:lnTo>
                  <a:cubicBezTo>
                    <a:pt x="10230" y="27234"/>
                    <a:pt x="10333" y="27234"/>
                    <a:pt x="10437" y="27234"/>
                  </a:cubicBezTo>
                  <a:lnTo>
                    <a:pt x="11675" y="27234"/>
                  </a:lnTo>
                  <a:cubicBezTo>
                    <a:pt x="12259" y="27234"/>
                    <a:pt x="12809" y="27217"/>
                    <a:pt x="13274" y="27217"/>
                  </a:cubicBezTo>
                  <a:lnTo>
                    <a:pt x="13428" y="27217"/>
                  </a:lnTo>
                  <a:cubicBezTo>
                    <a:pt x="13669" y="27217"/>
                    <a:pt x="13858" y="27234"/>
                    <a:pt x="14013" y="27234"/>
                  </a:cubicBezTo>
                  <a:lnTo>
                    <a:pt x="14236" y="27234"/>
                  </a:lnTo>
                  <a:cubicBezTo>
                    <a:pt x="14271" y="27234"/>
                    <a:pt x="14305" y="27252"/>
                    <a:pt x="14357" y="27252"/>
                  </a:cubicBezTo>
                  <a:lnTo>
                    <a:pt x="14477" y="27252"/>
                  </a:lnTo>
                  <a:cubicBezTo>
                    <a:pt x="14632" y="27252"/>
                    <a:pt x="14821" y="27269"/>
                    <a:pt x="15027" y="27269"/>
                  </a:cubicBezTo>
                  <a:cubicBezTo>
                    <a:pt x="15319" y="27286"/>
                    <a:pt x="15663" y="27303"/>
                    <a:pt x="16024" y="27320"/>
                  </a:cubicBezTo>
                  <a:lnTo>
                    <a:pt x="16059" y="27183"/>
                  </a:lnTo>
                  <a:lnTo>
                    <a:pt x="37069" y="27183"/>
                  </a:lnTo>
                  <a:cubicBezTo>
                    <a:pt x="37344" y="27166"/>
                    <a:pt x="37636" y="27148"/>
                    <a:pt x="37911" y="27131"/>
                  </a:cubicBezTo>
                  <a:cubicBezTo>
                    <a:pt x="40353" y="26994"/>
                    <a:pt x="42330" y="26891"/>
                    <a:pt x="42571" y="26873"/>
                  </a:cubicBezTo>
                  <a:lnTo>
                    <a:pt x="42588" y="26873"/>
                  </a:lnTo>
                  <a:cubicBezTo>
                    <a:pt x="42622" y="26891"/>
                    <a:pt x="42639" y="26891"/>
                    <a:pt x="42674" y="26891"/>
                  </a:cubicBezTo>
                  <a:cubicBezTo>
                    <a:pt x="42828" y="26925"/>
                    <a:pt x="43000" y="26942"/>
                    <a:pt x="43172" y="26959"/>
                  </a:cubicBezTo>
                  <a:lnTo>
                    <a:pt x="43190" y="26959"/>
                  </a:lnTo>
                  <a:cubicBezTo>
                    <a:pt x="43190" y="26976"/>
                    <a:pt x="43207" y="26976"/>
                    <a:pt x="43224" y="26976"/>
                  </a:cubicBezTo>
                  <a:cubicBezTo>
                    <a:pt x="43790" y="27045"/>
                    <a:pt x="44459" y="27097"/>
                    <a:pt x="45146" y="27114"/>
                  </a:cubicBezTo>
                  <a:lnTo>
                    <a:pt x="45146" y="27114"/>
                  </a:lnTo>
                  <a:lnTo>
                    <a:pt x="44565" y="24483"/>
                  </a:lnTo>
                  <a:lnTo>
                    <a:pt x="44118" y="24243"/>
                  </a:lnTo>
                  <a:lnTo>
                    <a:pt x="41453" y="22850"/>
                  </a:lnTo>
                  <a:lnTo>
                    <a:pt x="40920" y="18191"/>
                  </a:lnTo>
                  <a:lnTo>
                    <a:pt x="40920" y="18174"/>
                  </a:lnTo>
                  <a:cubicBezTo>
                    <a:pt x="40903" y="18105"/>
                    <a:pt x="40886" y="18053"/>
                    <a:pt x="40868" y="18019"/>
                  </a:cubicBezTo>
                  <a:lnTo>
                    <a:pt x="40868" y="18019"/>
                  </a:lnTo>
                  <a:lnTo>
                    <a:pt x="40903" y="18139"/>
                  </a:lnTo>
                  <a:lnTo>
                    <a:pt x="39407" y="14924"/>
                  </a:lnTo>
                  <a:lnTo>
                    <a:pt x="39407" y="9354"/>
                  </a:lnTo>
                  <a:cubicBezTo>
                    <a:pt x="39407" y="9354"/>
                    <a:pt x="39390" y="9336"/>
                    <a:pt x="39390" y="9319"/>
                  </a:cubicBezTo>
                  <a:cubicBezTo>
                    <a:pt x="39149" y="9044"/>
                    <a:pt x="36966" y="7944"/>
                    <a:pt x="36553" y="7737"/>
                  </a:cubicBezTo>
                  <a:lnTo>
                    <a:pt x="36519" y="7720"/>
                  </a:lnTo>
                  <a:lnTo>
                    <a:pt x="36484" y="7703"/>
                  </a:lnTo>
                  <a:lnTo>
                    <a:pt x="36450" y="7617"/>
                  </a:lnTo>
                  <a:lnTo>
                    <a:pt x="36415" y="7514"/>
                  </a:lnTo>
                  <a:lnTo>
                    <a:pt x="36398" y="7445"/>
                  </a:lnTo>
                  <a:lnTo>
                    <a:pt x="36347" y="7308"/>
                  </a:lnTo>
                  <a:lnTo>
                    <a:pt x="36312" y="7153"/>
                  </a:lnTo>
                  <a:cubicBezTo>
                    <a:pt x="36244" y="6946"/>
                    <a:pt x="36175" y="6757"/>
                    <a:pt x="36140" y="6689"/>
                  </a:cubicBezTo>
                  <a:lnTo>
                    <a:pt x="36140" y="6671"/>
                  </a:lnTo>
                  <a:lnTo>
                    <a:pt x="34731" y="6138"/>
                  </a:lnTo>
                  <a:lnTo>
                    <a:pt x="33991" y="5846"/>
                  </a:lnTo>
                  <a:lnTo>
                    <a:pt x="33613" y="4986"/>
                  </a:lnTo>
                  <a:lnTo>
                    <a:pt x="31533" y="4694"/>
                  </a:lnTo>
                  <a:lnTo>
                    <a:pt x="31361" y="4660"/>
                  </a:lnTo>
                  <a:lnTo>
                    <a:pt x="30037" y="4247"/>
                  </a:lnTo>
                  <a:lnTo>
                    <a:pt x="29882" y="4196"/>
                  </a:lnTo>
                  <a:cubicBezTo>
                    <a:pt x="29882" y="4196"/>
                    <a:pt x="29882" y="3817"/>
                    <a:pt x="29830" y="3456"/>
                  </a:cubicBezTo>
                  <a:lnTo>
                    <a:pt x="29830" y="3439"/>
                  </a:lnTo>
                  <a:cubicBezTo>
                    <a:pt x="29830" y="3353"/>
                    <a:pt x="29813" y="3250"/>
                    <a:pt x="29779" y="3164"/>
                  </a:cubicBezTo>
                  <a:cubicBezTo>
                    <a:pt x="29779" y="3147"/>
                    <a:pt x="29779" y="3130"/>
                    <a:pt x="29762" y="3112"/>
                  </a:cubicBezTo>
                  <a:lnTo>
                    <a:pt x="29762" y="3095"/>
                  </a:lnTo>
                  <a:cubicBezTo>
                    <a:pt x="29762" y="3078"/>
                    <a:pt x="29745" y="3061"/>
                    <a:pt x="29745" y="3044"/>
                  </a:cubicBezTo>
                  <a:cubicBezTo>
                    <a:pt x="29727" y="3009"/>
                    <a:pt x="29710" y="2975"/>
                    <a:pt x="29693" y="2940"/>
                  </a:cubicBezTo>
                  <a:lnTo>
                    <a:pt x="29693" y="2923"/>
                  </a:lnTo>
                  <a:cubicBezTo>
                    <a:pt x="29641" y="2837"/>
                    <a:pt x="29590" y="2769"/>
                    <a:pt x="29504" y="2751"/>
                  </a:cubicBezTo>
                  <a:cubicBezTo>
                    <a:pt x="29160" y="2717"/>
                    <a:pt x="27974" y="2425"/>
                    <a:pt x="27630" y="2339"/>
                  </a:cubicBezTo>
                  <a:lnTo>
                    <a:pt x="27544" y="2322"/>
                  </a:lnTo>
                  <a:lnTo>
                    <a:pt x="27527" y="2304"/>
                  </a:lnTo>
                  <a:lnTo>
                    <a:pt x="25412" y="1840"/>
                  </a:lnTo>
                  <a:lnTo>
                    <a:pt x="21561" y="671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6"/>
            <p:cNvSpPr/>
            <p:nvPr/>
          </p:nvSpPr>
          <p:spPr>
            <a:xfrm>
              <a:off x="6450130" y="2718534"/>
              <a:ext cx="294804" cy="573799"/>
            </a:xfrm>
            <a:custGeom>
              <a:rect b="b" l="l" r="r" t="t"/>
              <a:pathLst>
                <a:path extrusionOk="0" h="6896" w="3543">
                  <a:moveTo>
                    <a:pt x="3542" y="1"/>
                  </a:moveTo>
                  <a:lnTo>
                    <a:pt x="2579" y="791"/>
                  </a:lnTo>
                  <a:lnTo>
                    <a:pt x="963" y="3216"/>
                  </a:lnTo>
                  <a:lnTo>
                    <a:pt x="963" y="3250"/>
                  </a:lnTo>
                  <a:lnTo>
                    <a:pt x="825" y="3800"/>
                  </a:lnTo>
                  <a:lnTo>
                    <a:pt x="0" y="6895"/>
                  </a:lnTo>
                  <a:lnTo>
                    <a:pt x="3181" y="6895"/>
                  </a:lnTo>
                  <a:lnTo>
                    <a:pt x="3181" y="6878"/>
                  </a:lnTo>
                  <a:cubicBezTo>
                    <a:pt x="3215" y="6792"/>
                    <a:pt x="3301" y="5348"/>
                    <a:pt x="3370" y="3800"/>
                  </a:cubicBezTo>
                  <a:cubicBezTo>
                    <a:pt x="3439" y="2425"/>
                    <a:pt x="3508" y="981"/>
                    <a:pt x="3525" y="327"/>
                  </a:cubicBezTo>
                  <a:lnTo>
                    <a:pt x="3542" y="155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6"/>
            <p:cNvSpPr/>
            <p:nvPr/>
          </p:nvSpPr>
          <p:spPr>
            <a:xfrm>
              <a:off x="7065274" y="1129917"/>
              <a:ext cx="738206" cy="2158787"/>
            </a:xfrm>
            <a:custGeom>
              <a:rect b="b" l="l" r="r" t="t"/>
              <a:pathLst>
                <a:path extrusionOk="0" h="25945" w="8872">
                  <a:moveTo>
                    <a:pt x="7496" y="0"/>
                  </a:moveTo>
                  <a:lnTo>
                    <a:pt x="7445" y="69"/>
                  </a:lnTo>
                  <a:lnTo>
                    <a:pt x="7359" y="172"/>
                  </a:lnTo>
                  <a:lnTo>
                    <a:pt x="7273" y="258"/>
                  </a:lnTo>
                  <a:cubicBezTo>
                    <a:pt x="6895" y="705"/>
                    <a:pt x="6293" y="1376"/>
                    <a:pt x="5846" y="1857"/>
                  </a:cubicBezTo>
                  <a:lnTo>
                    <a:pt x="5760" y="1960"/>
                  </a:lnTo>
                  <a:lnTo>
                    <a:pt x="5657" y="2081"/>
                  </a:lnTo>
                  <a:lnTo>
                    <a:pt x="5468" y="2287"/>
                  </a:lnTo>
                  <a:lnTo>
                    <a:pt x="5261" y="2510"/>
                  </a:lnTo>
                  <a:lnTo>
                    <a:pt x="5261" y="2528"/>
                  </a:lnTo>
                  <a:lnTo>
                    <a:pt x="3490" y="2889"/>
                  </a:lnTo>
                  <a:lnTo>
                    <a:pt x="3026" y="4384"/>
                  </a:lnTo>
                  <a:lnTo>
                    <a:pt x="2356" y="6998"/>
                  </a:lnTo>
                  <a:lnTo>
                    <a:pt x="2339" y="7032"/>
                  </a:lnTo>
                  <a:lnTo>
                    <a:pt x="2012" y="8201"/>
                  </a:lnTo>
                  <a:lnTo>
                    <a:pt x="2029" y="8253"/>
                  </a:lnTo>
                  <a:lnTo>
                    <a:pt x="413" y="13944"/>
                  </a:lnTo>
                  <a:lnTo>
                    <a:pt x="0" y="18792"/>
                  </a:lnTo>
                  <a:lnTo>
                    <a:pt x="1806" y="14339"/>
                  </a:lnTo>
                  <a:lnTo>
                    <a:pt x="3250" y="21474"/>
                  </a:lnTo>
                  <a:lnTo>
                    <a:pt x="3233" y="22747"/>
                  </a:lnTo>
                  <a:lnTo>
                    <a:pt x="3215" y="25463"/>
                  </a:lnTo>
                  <a:lnTo>
                    <a:pt x="3198" y="25876"/>
                  </a:lnTo>
                  <a:lnTo>
                    <a:pt x="3198" y="25945"/>
                  </a:lnTo>
                  <a:lnTo>
                    <a:pt x="3387" y="25945"/>
                  </a:lnTo>
                  <a:cubicBezTo>
                    <a:pt x="3576" y="25945"/>
                    <a:pt x="3903" y="25927"/>
                    <a:pt x="4281" y="25927"/>
                  </a:cubicBezTo>
                  <a:lnTo>
                    <a:pt x="6052" y="25927"/>
                  </a:lnTo>
                  <a:lnTo>
                    <a:pt x="6052" y="25876"/>
                  </a:lnTo>
                  <a:lnTo>
                    <a:pt x="6327" y="22764"/>
                  </a:lnTo>
                  <a:lnTo>
                    <a:pt x="6757" y="17795"/>
                  </a:lnTo>
                  <a:lnTo>
                    <a:pt x="7926" y="16265"/>
                  </a:lnTo>
                  <a:cubicBezTo>
                    <a:pt x="7926" y="16265"/>
                    <a:pt x="8803" y="10419"/>
                    <a:pt x="8838" y="10007"/>
                  </a:cubicBezTo>
                  <a:cubicBezTo>
                    <a:pt x="8872" y="9611"/>
                    <a:pt x="7256" y="1823"/>
                    <a:pt x="7256" y="1823"/>
                  </a:cubicBezTo>
                  <a:lnTo>
                    <a:pt x="7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6"/>
            <p:cNvSpPr/>
            <p:nvPr/>
          </p:nvSpPr>
          <p:spPr>
            <a:xfrm>
              <a:off x="8676064" y="1212873"/>
              <a:ext cx="1330552" cy="2070089"/>
            </a:xfrm>
            <a:custGeom>
              <a:rect b="b" l="l" r="r" t="t"/>
              <a:pathLst>
                <a:path extrusionOk="0" h="24879" w="15991">
                  <a:moveTo>
                    <a:pt x="792" y="0"/>
                  </a:moveTo>
                  <a:lnTo>
                    <a:pt x="69" y="3129"/>
                  </a:lnTo>
                  <a:lnTo>
                    <a:pt x="18" y="14494"/>
                  </a:lnTo>
                  <a:lnTo>
                    <a:pt x="1" y="20976"/>
                  </a:lnTo>
                  <a:lnTo>
                    <a:pt x="104" y="21285"/>
                  </a:lnTo>
                  <a:lnTo>
                    <a:pt x="1325" y="24879"/>
                  </a:lnTo>
                  <a:lnTo>
                    <a:pt x="10334" y="24879"/>
                  </a:lnTo>
                  <a:cubicBezTo>
                    <a:pt x="10609" y="24879"/>
                    <a:pt x="10884" y="24862"/>
                    <a:pt x="11142" y="24844"/>
                  </a:cubicBezTo>
                  <a:cubicBezTo>
                    <a:pt x="13188" y="24724"/>
                    <a:pt x="14942" y="24638"/>
                    <a:pt x="15664" y="24604"/>
                  </a:cubicBezTo>
                  <a:lnTo>
                    <a:pt x="15784" y="24587"/>
                  </a:lnTo>
                  <a:lnTo>
                    <a:pt x="15990" y="24587"/>
                  </a:lnTo>
                  <a:lnTo>
                    <a:pt x="15199" y="22076"/>
                  </a:lnTo>
                  <a:lnTo>
                    <a:pt x="14718" y="20529"/>
                  </a:lnTo>
                  <a:lnTo>
                    <a:pt x="14168" y="15887"/>
                  </a:lnTo>
                  <a:lnTo>
                    <a:pt x="14168" y="15852"/>
                  </a:lnTo>
                  <a:cubicBezTo>
                    <a:pt x="14151" y="15801"/>
                    <a:pt x="14133" y="15749"/>
                    <a:pt x="14116" y="15698"/>
                  </a:cubicBezTo>
                  <a:lnTo>
                    <a:pt x="14116" y="15698"/>
                  </a:lnTo>
                  <a:lnTo>
                    <a:pt x="14151" y="15818"/>
                  </a:lnTo>
                  <a:lnTo>
                    <a:pt x="12655" y="12603"/>
                  </a:lnTo>
                  <a:lnTo>
                    <a:pt x="12655" y="8425"/>
                  </a:lnTo>
                  <a:lnTo>
                    <a:pt x="12655" y="8408"/>
                  </a:lnTo>
                  <a:lnTo>
                    <a:pt x="12638" y="8408"/>
                  </a:lnTo>
                  <a:lnTo>
                    <a:pt x="12638" y="8391"/>
                  </a:lnTo>
                  <a:cubicBezTo>
                    <a:pt x="12638" y="8391"/>
                    <a:pt x="12655" y="7239"/>
                    <a:pt x="12655" y="7050"/>
                  </a:cubicBezTo>
                  <a:cubicBezTo>
                    <a:pt x="12655" y="7032"/>
                    <a:pt x="12655" y="7015"/>
                    <a:pt x="12638" y="6998"/>
                  </a:cubicBezTo>
                  <a:cubicBezTo>
                    <a:pt x="12397" y="6740"/>
                    <a:pt x="10213" y="5640"/>
                    <a:pt x="9801" y="5433"/>
                  </a:cubicBezTo>
                  <a:lnTo>
                    <a:pt x="9766" y="5416"/>
                  </a:lnTo>
                  <a:lnTo>
                    <a:pt x="9749" y="5399"/>
                  </a:lnTo>
                  <a:lnTo>
                    <a:pt x="9715" y="5313"/>
                  </a:lnTo>
                  <a:lnTo>
                    <a:pt x="9680" y="5193"/>
                  </a:lnTo>
                  <a:lnTo>
                    <a:pt x="9663" y="5141"/>
                  </a:lnTo>
                  <a:lnTo>
                    <a:pt x="9612" y="4986"/>
                  </a:lnTo>
                  <a:lnTo>
                    <a:pt x="9560" y="4849"/>
                  </a:lnTo>
                  <a:cubicBezTo>
                    <a:pt x="9491" y="4642"/>
                    <a:pt x="9423" y="4436"/>
                    <a:pt x="9405" y="4385"/>
                  </a:cubicBezTo>
                  <a:lnTo>
                    <a:pt x="9388" y="4367"/>
                  </a:lnTo>
                  <a:lnTo>
                    <a:pt x="7996" y="3817"/>
                  </a:lnTo>
                  <a:lnTo>
                    <a:pt x="7239" y="3542"/>
                  </a:lnTo>
                  <a:lnTo>
                    <a:pt x="6861" y="2665"/>
                  </a:lnTo>
                  <a:lnTo>
                    <a:pt x="4970" y="1513"/>
                  </a:lnTo>
                  <a:lnTo>
                    <a:pt x="3285" y="1892"/>
                  </a:lnTo>
                  <a:lnTo>
                    <a:pt x="3095" y="1152"/>
                  </a:lnTo>
                  <a:lnTo>
                    <a:pt x="3095" y="1135"/>
                  </a:lnTo>
                  <a:lnTo>
                    <a:pt x="2958" y="636"/>
                  </a:lnTo>
                  <a:lnTo>
                    <a:pt x="2958" y="619"/>
                  </a:lnTo>
                  <a:lnTo>
                    <a:pt x="2924" y="447"/>
                  </a:lnTo>
                  <a:lnTo>
                    <a:pt x="878" y="1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6"/>
            <p:cNvSpPr/>
            <p:nvPr/>
          </p:nvSpPr>
          <p:spPr>
            <a:xfrm>
              <a:off x="6445803" y="3284377"/>
              <a:ext cx="7239" cy="83"/>
            </a:xfrm>
            <a:custGeom>
              <a:rect b="b" l="l" r="r" t="t"/>
              <a:pathLst>
                <a:path extrusionOk="0" h="1" w="87">
                  <a:moveTo>
                    <a:pt x="87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1" y="0"/>
                  </a:lnTo>
                  <a:cubicBezTo>
                    <a:pt x="18" y="0"/>
                    <a:pt x="35" y="0"/>
                    <a:pt x="69" y="0"/>
                  </a:cubicBezTo>
                  <a:lnTo>
                    <a:pt x="69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5AB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6"/>
            <p:cNvSpPr/>
            <p:nvPr/>
          </p:nvSpPr>
          <p:spPr>
            <a:xfrm>
              <a:off x="6451544" y="2979592"/>
              <a:ext cx="78796" cy="304868"/>
            </a:xfrm>
            <a:custGeom>
              <a:rect b="b" l="l" r="r" t="t"/>
              <a:pathLst>
                <a:path extrusionOk="0" h="3664" w="947">
                  <a:moveTo>
                    <a:pt x="808" y="568"/>
                  </a:moveTo>
                  <a:lnTo>
                    <a:pt x="946" y="1"/>
                  </a:lnTo>
                  <a:lnTo>
                    <a:pt x="808" y="568"/>
                  </a:lnTo>
                  <a:lnTo>
                    <a:pt x="18" y="3646"/>
                  </a:lnTo>
                  <a:lnTo>
                    <a:pt x="18" y="3663"/>
                  </a:lnTo>
                  <a:lnTo>
                    <a:pt x="0" y="3646"/>
                  </a:lnTo>
                  <a:lnTo>
                    <a:pt x="0" y="3646"/>
                  </a:lnTo>
                  <a:lnTo>
                    <a:pt x="0" y="3646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6"/>
            <p:cNvSpPr/>
            <p:nvPr/>
          </p:nvSpPr>
          <p:spPr>
            <a:xfrm>
              <a:off x="6533087" y="2971022"/>
              <a:ext cx="83" cy="14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6"/>
            <p:cNvSpPr/>
            <p:nvPr/>
          </p:nvSpPr>
          <p:spPr>
            <a:xfrm>
              <a:off x="6744847" y="2484681"/>
              <a:ext cx="320511" cy="224657"/>
            </a:xfrm>
            <a:custGeom>
              <a:rect b="b" l="l" r="r" t="t"/>
              <a:pathLst>
                <a:path extrusionOk="0" h="2700" w="3852">
                  <a:moveTo>
                    <a:pt x="3232" y="0"/>
                  </a:moveTo>
                  <a:lnTo>
                    <a:pt x="0" y="2699"/>
                  </a:lnTo>
                  <a:lnTo>
                    <a:pt x="3851" y="2510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6"/>
            <p:cNvSpPr/>
            <p:nvPr/>
          </p:nvSpPr>
          <p:spPr>
            <a:xfrm>
              <a:off x="6714726" y="2693529"/>
              <a:ext cx="449314" cy="595175"/>
            </a:xfrm>
            <a:custGeom>
              <a:rect b="b" l="l" r="r" t="t"/>
              <a:pathLst>
                <a:path extrusionOk="0" h="7153" w="5400">
                  <a:moveTo>
                    <a:pt x="4213" y="0"/>
                  </a:moveTo>
                  <a:lnTo>
                    <a:pt x="362" y="207"/>
                  </a:lnTo>
                  <a:lnTo>
                    <a:pt x="362" y="378"/>
                  </a:lnTo>
                  <a:lnTo>
                    <a:pt x="345" y="550"/>
                  </a:lnTo>
                  <a:lnTo>
                    <a:pt x="156" y="4006"/>
                  </a:lnTo>
                  <a:lnTo>
                    <a:pt x="1" y="7101"/>
                  </a:lnTo>
                  <a:lnTo>
                    <a:pt x="861" y="7101"/>
                  </a:lnTo>
                  <a:lnTo>
                    <a:pt x="912" y="7118"/>
                  </a:lnTo>
                  <a:lnTo>
                    <a:pt x="2700" y="7118"/>
                  </a:lnTo>
                  <a:cubicBezTo>
                    <a:pt x="2872" y="7135"/>
                    <a:pt x="3027" y="7135"/>
                    <a:pt x="3182" y="7135"/>
                  </a:cubicBezTo>
                  <a:lnTo>
                    <a:pt x="5400" y="7153"/>
                  </a:lnTo>
                  <a:lnTo>
                    <a:pt x="5400" y="7135"/>
                  </a:lnTo>
                  <a:lnTo>
                    <a:pt x="5382" y="7101"/>
                  </a:lnTo>
                  <a:lnTo>
                    <a:pt x="5314" y="6706"/>
                  </a:lnTo>
                  <a:lnTo>
                    <a:pt x="4867" y="3955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6"/>
            <p:cNvSpPr/>
            <p:nvPr/>
          </p:nvSpPr>
          <p:spPr>
            <a:xfrm>
              <a:off x="7215461" y="2323011"/>
              <a:ext cx="412121" cy="593760"/>
            </a:xfrm>
            <a:custGeom>
              <a:rect b="b" l="l" r="r" t="t"/>
              <a:pathLst>
                <a:path extrusionOk="0" h="7136" w="4953">
                  <a:moveTo>
                    <a:pt x="1" y="0"/>
                  </a:moveTo>
                  <a:lnTo>
                    <a:pt x="1445" y="7135"/>
                  </a:lnTo>
                  <a:lnTo>
                    <a:pt x="4952" y="34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6"/>
            <p:cNvSpPr/>
            <p:nvPr/>
          </p:nvSpPr>
          <p:spPr>
            <a:xfrm>
              <a:off x="7232602" y="1715023"/>
              <a:ext cx="27292" cy="101595"/>
            </a:xfrm>
            <a:custGeom>
              <a:rect b="b" l="l" r="r" t="t"/>
              <a:pathLst>
                <a:path extrusionOk="0" h="1221" w="328">
                  <a:moveTo>
                    <a:pt x="328" y="0"/>
                  </a:moveTo>
                  <a:lnTo>
                    <a:pt x="18" y="1221"/>
                  </a:lnTo>
                  <a:lnTo>
                    <a:pt x="1" y="1169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6"/>
            <p:cNvSpPr/>
            <p:nvPr/>
          </p:nvSpPr>
          <p:spPr>
            <a:xfrm>
              <a:off x="7355664" y="1340179"/>
              <a:ext cx="147442" cy="805520"/>
            </a:xfrm>
            <a:custGeom>
              <a:rect b="b" l="l" r="r" t="t"/>
              <a:pathLst>
                <a:path extrusionOk="0" h="9681" w="1772">
                  <a:moveTo>
                    <a:pt x="1771" y="1"/>
                  </a:moveTo>
                  <a:lnTo>
                    <a:pt x="0" y="362"/>
                  </a:lnTo>
                  <a:lnTo>
                    <a:pt x="791" y="968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6"/>
            <p:cNvSpPr/>
            <p:nvPr/>
          </p:nvSpPr>
          <p:spPr>
            <a:xfrm>
              <a:off x="7787671" y="2012477"/>
              <a:ext cx="646772" cy="1286138"/>
            </a:xfrm>
            <a:custGeom>
              <a:rect b="b" l="l" r="r" t="t"/>
              <a:pathLst>
                <a:path extrusionOk="0" h="15457" w="7773">
                  <a:moveTo>
                    <a:pt x="7772" y="0"/>
                  </a:moveTo>
                  <a:lnTo>
                    <a:pt x="2924" y="4556"/>
                  </a:lnTo>
                  <a:lnTo>
                    <a:pt x="878" y="12207"/>
                  </a:lnTo>
                  <a:lnTo>
                    <a:pt x="1" y="15457"/>
                  </a:lnTo>
                  <a:lnTo>
                    <a:pt x="2597" y="15457"/>
                  </a:lnTo>
                  <a:lnTo>
                    <a:pt x="3250" y="12087"/>
                  </a:lnTo>
                  <a:lnTo>
                    <a:pt x="4488" y="5605"/>
                  </a:lnTo>
                  <a:lnTo>
                    <a:pt x="7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6"/>
            <p:cNvSpPr/>
            <p:nvPr/>
          </p:nvSpPr>
          <p:spPr>
            <a:xfrm>
              <a:off x="7421480" y="2945311"/>
              <a:ext cx="147442" cy="343392"/>
            </a:xfrm>
            <a:custGeom>
              <a:rect b="b" l="l" r="r" t="t"/>
              <a:pathLst>
                <a:path extrusionOk="0" h="4127" w="1772">
                  <a:moveTo>
                    <a:pt x="1771" y="4092"/>
                  </a:moveTo>
                  <a:lnTo>
                    <a:pt x="1771" y="4109"/>
                  </a:lnTo>
                  <a:lnTo>
                    <a:pt x="0" y="4127"/>
                  </a:lnTo>
                  <a:lnTo>
                    <a:pt x="0" y="4127"/>
                  </a:lnTo>
                  <a:lnTo>
                    <a:pt x="0" y="4109"/>
                  </a:lnTo>
                  <a:lnTo>
                    <a:pt x="18" y="4109"/>
                  </a:lnTo>
                  <a:lnTo>
                    <a:pt x="18" y="4058"/>
                  </a:lnTo>
                  <a:lnTo>
                    <a:pt x="998" y="946"/>
                  </a:lnTo>
                  <a:lnTo>
                    <a:pt x="1290" y="0"/>
                  </a:lnTo>
                  <a:lnTo>
                    <a:pt x="1393" y="946"/>
                  </a:lnTo>
                  <a:lnTo>
                    <a:pt x="1771" y="40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6"/>
            <p:cNvSpPr/>
            <p:nvPr/>
          </p:nvSpPr>
          <p:spPr>
            <a:xfrm>
              <a:off x="8434350" y="1996843"/>
              <a:ext cx="241797" cy="961365"/>
            </a:xfrm>
            <a:custGeom>
              <a:rect b="b" l="l" r="r" t="t"/>
              <a:pathLst>
                <a:path extrusionOk="0" h="11554" w="2906">
                  <a:moveTo>
                    <a:pt x="0" y="0"/>
                  </a:moveTo>
                  <a:lnTo>
                    <a:pt x="2906" y="11554"/>
                  </a:lnTo>
                  <a:lnTo>
                    <a:pt x="2906" y="5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6"/>
            <p:cNvSpPr/>
            <p:nvPr/>
          </p:nvSpPr>
          <p:spPr>
            <a:xfrm>
              <a:off x="8161101" y="1996843"/>
              <a:ext cx="515047" cy="961532"/>
            </a:xfrm>
            <a:custGeom>
              <a:rect b="b" l="l" r="r" t="t"/>
              <a:pathLst>
                <a:path extrusionOk="0" h="11556" w="6190">
                  <a:moveTo>
                    <a:pt x="3284" y="0"/>
                  </a:moveTo>
                  <a:lnTo>
                    <a:pt x="0" y="5605"/>
                  </a:lnTo>
                  <a:cubicBezTo>
                    <a:pt x="0" y="5605"/>
                    <a:pt x="6086" y="11555"/>
                    <a:pt x="6188" y="11555"/>
                  </a:cubicBezTo>
                  <a:cubicBezTo>
                    <a:pt x="6189" y="11555"/>
                    <a:pt x="6190" y="11555"/>
                    <a:pt x="6190" y="11554"/>
                  </a:cubicBezTo>
                  <a:cubicBezTo>
                    <a:pt x="6190" y="11468"/>
                    <a:pt x="3284" y="0"/>
                    <a:pt x="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6"/>
            <p:cNvSpPr/>
            <p:nvPr/>
          </p:nvSpPr>
          <p:spPr>
            <a:xfrm>
              <a:off x="7826362" y="1059774"/>
              <a:ext cx="180308" cy="845542"/>
            </a:xfrm>
            <a:custGeom>
              <a:rect b="b" l="l" r="r" t="t"/>
              <a:pathLst>
                <a:path extrusionOk="0" h="10162" w="2167">
                  <a:moveTo>
                    <a:pt x="1255" y="1"/>
                  </a:moveTo>
                  <a:lnTo>
                    <a:pt x="0" y="1067"/>
                  </a:lnTo>
                  <a:lnTo>
                    <a:pt x="1479" y="10162"/>
                  </a:lnTo>
                  <a:lnTo>
                    <a:pt x="2166" y="87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6"/>
            <p:cNvSpPr/>
            <p:nvPr/>
          </p:nvSpPr>
          <p:spPr>
            <a:xfrm>
              <a:off x="8062335" y="1021166"/>
              <a:ext cx="183220" cy="905784"/>
            </a:xfrm>
            <a:custGeom>
              <a:rect b="b" l="l" r="r" t="t"/>
              <a:pathLst>
                <a:path extrusionOk="0" h="10886" w="2202">
                  <a:moveTo>
                    <a:pt x="1" y="0"/>
                  </a:moveTo>
                  <a:cubicBezTo>
                    <a:pt x="1" y="1"/>
                    <a:pt x="1408" y="10885"/>
                    <a:pt x="1428" y="10885"/>
                  </a:cubicBezTo>
                  <a:cubicBezTo>
                    <a:pt x="1428" y="10885"/>
                    <a:pt x="1428" y="10885"/>
                    <a:pt x="1428" y="10884"/>
                  </a:cubicBezTo>
                  <a:cubicBezTo>
                    <a:pt x="1428" y="10729"/>
                    <a:pt x="2202" y="654"/>
                    <a:pt x="2202" y="6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8541603" y="1172768"/>
              <a:ext cx="200361" cy="463625"/>
            </a:xfrm>
            <a:custGeom>
              <a:rect b="b" l="l" r="r" t="t"/>
              <a:pathLst>
                <a:path extrusionOk="0" h="5572" w="2408">
                  <a:moveTo>
                    <a:pt x="276" y="1"/>
                  </a:moveTo>
                  <a:lnTo>
                    <a:pt x="1" y="5572"/>
                  </a:lnTo>
                  <a:lnTo>
                    <a:pt x="1685" y="3611"/>
                  </a:lnTo>
                  <a:lnTo>
                    <a:pt x="2408" y="48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6"/>
            <p:cNvSpPr/>
            <p:nvPr/>
          </p:nvSpPr>
          <p:spPr>
            <a:xfrm>
              <a:off x="9003648" y="2620557"/>
              <a:ext cx="530856" cy="662405"/>
            </a:xfrm>
            <a:custGeom>
              <a:rect b="b" l="l" r="r" t="t"/>
              <a:pathLst>
                <a:path extrusionOk="0" h="7961" w="6380">
                  <a:moveTo>
                    <a:pt x="551" y="0"/>
                  </a:moveTo>
                  <a:lnTo>
                    <a:pt x="534" y="138"/>
                  </a:lnTo>
                  <a:lnTo>
                    <a:pt x="224" y="4557"/>
                  </a:lnTo>
                  <a:lnTo>
                    <a:pt x="35" y="7565"/>
                  </a:lnTo>
                  <a:lnTo>
                    <a:pt x="1" y="7961"/>
                  </a:lnTo>
                  <a:lnTo>
                    <a:pt x="6380" y="7961"/>
                  </a:lnTo>
                  <a:lnTo>
                    <a:pt x="5382" y="4849"/>
                  </a:lnTo>
                  <a:lnTo>
                    <a:pt x="4248" y="1324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6"/>
            <p:cNvSpPr/>
            <p:nvPr/>
          </p:nvSpPr>
          <p:spPr>
            <a:xfrm>
              <a:off x="9047996" y="1677830"/>
              <a:ext cx="309111" cy="1052976"/>
            </a:xfrm>
            <a:custGeom>
              <a:rect b="b" l="l" r="r" t="t"/>
              <a:pathLst>
                <a:path extrusionOk="0" h="12655" w="3715">
                  <a:moveTo>
                    <a:pt x="1514" y="0"/>
                  </a:moveTo>
                  <a:lnTo>
                    <a:pt x="379" y="1891"/>
                  </a:lnTo>
                  <a:lnTo>
                    <a:pt x="1" y="11330"/>
                  </a:lnTo>
                  <a:lnTo>
                    <a:pt x="3715" y="12654"/>
                  </a:lnTo>
                  <a:lnTo>
                    <a:pt x="2769" y="5433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6"/>
            <p:cNvSpPr/>
            <p:nvPr/>
          </p:nvSpPr>
          <p:spPr>
            <a:xfrm>
              <a:off x="8676064" y="2620557"/>
              <a:ext cx="373513" cy="662405"/>
            </a:xfrm>
            <a:custGeom>
              <a:rect b="b" l="l" r="r" t="t"/>
              <a:pathLst>
                <a:path extrusionOk="0" h="7961" w="4489">
                  <a:moveTo>
                    <a:pt x="4488" y="0"/>
                  </a:moveTo>
                  <a:lnTo>
                    <a:pt x="4454" y="18"/>
                  </a:lnTo>
                  <a:lnTo>
                    <a:pt x="3285" y="1084"/>
                  </a:lnTo>
                  <a:lnTo>
                    <a:pt x="2236" y="2029"/>
                  </a:lnTo>
                  <a:lnTo>
                    <a:pt x="1" y="4058"/>
                  </a:lnTo>
                  <a:lnTo>
                    <a:pt x="104" y="4367"/>
                  </a:lnTo>
                  <a:lnTo>
                    <a:pt x="1325" y="7961"/>
                  </a:lnTo>
                  <a:lnTo>
                    <a:pt x="3938" y="7961"/>
                  </a:lnTo>
                  <a:lnTo>
                    <a:pt x="3972" y="7565"/>
                  </a:lnTo>
                  <a:lnTo>
                    <a:pt x="4161" y="4557"/>
                  </a:lnTo>
                  <a:lnTo>
                    <a:pt x="4471" y="138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6"/>
            <p:cNvSpPr/>
            <p:nvPr/>
          </p:nvSpPr>
          <p:spPr>
            <a:xfrm>
              <a:off x="9357025" y="2730722"/>
              <a:ext cx="649591" cy="552240"/>
            </a:xfrm>
            <a:custGeom>
              <a:rect b="b" l="l" r="r" t="t"/>
              <a:pathLst>
                <a:path extrusionOk="0" h="6637" w="7807">
                  <a:moveTo>
                    <a:pt x="1" y="0"/>
                  </a:moveTo>
                  <a:lnTo>
                    <a:pt x="1135" y="3525"/>
                  </a:lnTo>
                  <a:lnTo>
                    <a:pt x="2150" y="6637"/>
                  </a:lnTo>
                  <a:cubicBezTo>
                    <a:pt x="2425" y="6637"/>
                    <a:pt x="2700" y="6620"/>
                    <a:pt x="2958" y="6602"/>
                  </a:cubicBezTo>
                  <a:cubicBezTo>
                    <a:pt x="5004" y="6482"/>
                    <a:pt x="6758" y="6396"/>
                    <a:pt x="7480" y="6362"/>
                  </a:cubicBezTo>
                  <a:lnTo>
                    <a:pt x="7600" y="6345"/>
                  </a:lnTo>
                  <a:lnTo>
                    <a:pt x="7806" y="6345"/>
                  </a:lnTo>
                  <a:lnTo>
                    <a:pt x="7015" y="3834"/>
                  </a:lnTo>
                  <a:lnTo>
                    <a:pt x="6534" y="22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6"/>
            <p:cNvSpPr/>
            <p:nvPr/>
          </p:nvSpPr>
          <p:spPr>
            <a:xfrm>
              <a:off x="8676064" y="1886678"/>
              <a:ext cx="372015" cy="1071531"/>
            </a:xfrm>
            <a:custGeom>
              <a:rect b="b" l="l" r="r" t="t"/>
              <a:pathLst>
                <a:path extrusionOk="0" h="12878" w="4471">
                  <a:moveTo>
                    <a:pt x="1686" y="0"/>
                  </a:moveTo>
                  <a:lnTo>
                    <a:pt x="1" y="6499"/>
                  </a:lnTo>
                  <a:lnTo>
                    <a:pt x="1" y="12878"/>
                  </a:lnTo>
                  <a:lnTo>
                    <a:pt x="4471" y="8958"/>
                  </a:lnTo>
                  <a:lnTo>
                    <a:pt x="3697" y="2356"/>
                  </a:lnTo>
                  <a:lnTo>
                    <a:pt x="3285" y="9904"/>
                  </a:lnTo>
                  <a:lnTo>
                    <a:pt x="2236" y="10849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9278395" y="2129890"/>
              <a:ext cx="622392" cy="791137"/>
            </a:xfrm>
            <a:custGeom>
              <a:rect b="b" l="l" r="r" t="t"/>
              <a:pathLst>
                <a:path extrusionOk="0" h="9508" w="7480">
                  <a:moveTo>
                    <a:pt x="0" y="0"/>
                  </a:moveTo>
                  <a:lnTo>
                    <a:pt x="946" y="7221"/>
                  </a:lnTo>
                  <a:lnTo>
                    <a:pt x="7479" y="9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6"/>
            <p:cNvSpPr/>
            <p:nvPr/>
          </p:nvSpPr>
          <p:spPr>
            <a:xfrm>
              <a:off x="9341299" y="1530472"/>
              <a:ext cx="165997" cy="673888"/>
            </a:xfrm>
            <a:custGeom>
              <a:rect b="b" l="l" r="r" t="t"/>
              <a:pathLst>
                <a:path extrusionOk="0" h="8099" w="1995">
                  <a:moveTo>
                    <a:pt x="1" y="0"/>
                  </a:moveTo>
                  <a:lnTo>
                    <a:pt x="1995" y="8098"/>
                  </a:lnTo>
                  <a:lnTo>
                    <a:pt x="1754" y="1582"/>
                  </a:lnTo>
                  <a:lnTo>
                    <a:pt x="1720" y="1496"/>
                  </a:lnTo>
                  <a:lnTo>
                    <a:pt x="1410" y="568"/>
                  </a:lnTo>
                  <a:lnTo>
                    <a:pt x="1393" y="5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6"/>
            <p:cNvSpPr/>
            <p:nvPr/>
          </p:nvSpPr>
          <p:spPr>
            <a:xfrm>
              <a:off x="8950728" y="1338764"/>
              <a:ext cx="138871" cy="529358"/>
            </a:xfrm>
            <a:custGeom>
              <a:rect b="b" l="l" r="r" t="t"/>
              <a:pathLst>
                <a:path extrusionOk="0" h="6362" w="1669">
                  <a:moveTo>
                    <a:pt x="1669" y="0"/>
                  </a:moveTo>
                  <a:lnTo>
                    <a:pt x="1" y="379"/>
                  </a:lnTo>
                  <a:lnTo>
                    <a:pt x="396" y="6362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6"/>
            <p:cNvSpPr/>
            <p:nvPr/>
          </p:nvSpPr>
          <p:spPr>
            <a:xfrm>
              <a:off x="9727542" y="1795068"/>
              <a:ext cx="1498" cy="120316"/>
            </a:xfrm>
            <a:custGeom>
              <a:rect b="b" l="l" r="r" t="t"/>
              <a:pathLst>
                <a:path extrusionOk="0" h="1446" w="18">
                  <a:moveTo>
                    <a:pt x="18" y="53"/>
                  </a:moveTo>
                  <a:lnTo>
                    <a:pt x="18" y="1445"/>
                  </a:lnTo>
                  <a:lnTo>
                    <a:pt x="18" y="1411"/>
                  </a:lnTo>
                  <a:lnTo>
                    <a:pt x="1" y="1394"/>
                  </a:lnTo>
                  <a:lnTo>
                    <a:pt x="1" y="1"/>
                  </a:lnTo>
                  <a:cubicBezTo>
                    <a:pt x="18" y="18"/>
                    <a:pt x="18" y="35"/>
                    <a:pt x="18" y="53"/>
                  </a:cubicBez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6"/>
            <p:cNvSpPr/>
            <p:nvPr/>
          </p:nvSpPr>
          <p:spPr>
            <a:xfrm>
              <a:off x="9850604" y="2518962"/>
              <a:ext cx="4327" cy="15809"/>
            </a:xfrm>
            <a:custGeom>
              <a:rect b="b" l="l" r="r" t="t"/>
              <a:pathLst>
                <a:path extrusionOk="0" h="190" w="52">
                  <a:moveTo>
                    <a:pt x="52" y="190"/>
                  </a:moveTo>
                  <a:lnTo>
                    <a:pt x="35" y="121"/>
                  </a:lnTo>
                  <a:lnTo>
                    <a:pt x="0" y="1"/>
                  </a:lnTo>
                  <a:cubicBezTo>
                    <a:pt x="17" y="52"/>
                    <a:pt x="35" y="104"/>
                    <a:pt x="52" y="155"/>
                  </a:cubicBezTo>
                  <a:lnTo>
                    <a:pt x="52" y="190"/>
                  </a:lnTo>
                  <a:close/>
                </a:path>
              </a:pathLst>
            </a:custGeom>
            <a:solidFill>
              <a:srgbClr val="49B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6"/>
            <p:cNvSpPr/>
            <p:nvPr/>
          </p:nvSpPr>
          <p:spPr>
            <a:xfrm>
              <a:off x="9900694" y="2920932"/>
              <a:ext cx="309028" cy="362031"/>
            </a:xfrm>
            <a:custGeom>
              <a:rect b="b" l="l" r="r" t="t"/>
              <a:pathLst>
                <a:path extrusionOk="0" h="4351" w="3714">
                  <a:moveTo>
                    <a:pt x="0" y="1"/>
                  </a:moveTo>
                  <a:lnTo>
                    <a:pt x="481" y="1548"/>
                  </a:lnTo>
                  <a:lnTo>
                    <a:pt x="1272" y="4059"/>
                  </a:lnTo>
                  <a:cubicBezTo>
                    <a:pt x="1410" y="4076"/>
                    <a:pt x="1565" y="4110"/>
                    <a:pt x="1719" y="4144"/>
                  </a:cubicBezTo>
                  <a:lnTo>
                    <a:pt x="1737" y="4144"/>
                  </a:lnTo>
                  <a:cubicBezTo>
                    <a:pt x="1737" y="4144"/>
                    <a:pt x="3060" y="4316"/>
                    <a:pt x="3060" y="4316"/>
                  </a:cubicBezTo>
                  <a:lnTo>
                    <a:pt x="3714" y="4351"/>
                  </a:lnTo>
                  <a:lnTo>
                    <a:pt x="3714" y="4334"/>
                  </a:lnTo>
                  <a:lnTo>
                    <a:pt x="3095" y="1634"/>
                  </a:lnTo>
                  <a:lnTo>
                    <a:pt x="2665" y="1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6"/>
            <p:cNvSpPr/>
            <p:nvPr/>
          </p:nvSpPr>
          <p:spPr>
            <a:xfrm>
              <a:off x="6450130" y="3284377"/>
              <a:ext cx="1498" cy="1498"/>
            </a:xfrm>
            <a:custGeom>
              <a:rect b="b" l="l" r="r" t="t"/>
              <a:pathLst>
                <a:path extrusionOk="0" h="18" w="18">
                  <a:moveTo>
                    <a:pt x="17" y="0"/>
                  </a:move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6"/>
            <p:cNvSpPr/>
            <p:nvPr/>
          </p:nvSpPr>
          <p:spPr>
            <a:xfrm>
              <a:off x="6714726" y="3240028"/>
              <a:ext cx="705423" cy="48676"/>
            </a:xfrm>
            <a:custGeom>
              <a:rect b="b" l="l" r="r" t="t"/>
              <a:pathLst>
                <a:path extrusionOk="0" h="585" w="8478">
                  <a:moveTo>
                    <a:pt x="895" y="0"/>
                  </a:moveTo>
                  <a:lnTo>
                    <a:pt x="18" y="516"/>
                  </a:lnTo>
                  <a:lnTo>
                    <a:pt x="1" y="516"/>
                  </a:lnTo>
                  <a:lnTo>
                    <a:pt x="1" y="533"/>
                  </a:lnTo>
                  <a:lnTo>
                    <a:pt x="620" y="533"/>
                  </a:lnTo>
                  <a:lnTo>
                    <a:pt x="5400" y="567"/>
                  </a:lnTo>
                  <a:lnTo>
                    <a:pt x="6895" y="585"/>
                  </a:lnTo>
                  <a:lnTo>
                    <a:pt x="8477" y="585"/>
                  </a:lnTo>
                  <a:lnTo>
                    <a:pt x="8477" y="567"/>
                  </a:lnTo>
                  <a:lnTo>
                    <a:pt x="8443" y="516"/>
                  </a:lnTo>
                  <a:lnTo>
                    <a:pt x="8116" y="120"/>
                  </a:lnTo>
                  <a:lnTo>
                    <a:pt x="7428" y="120"/>
                  </a:lnTo>
                  <a:lnTo>
                    <a:pt x="6517" y="516"/>
                  </a:lnTo>
                  <a:lnTo>
                    <a:pt x="5400" y="138"/>
                  </a:lnTo>
                  <a:lnTo>
                    <a:pt x="5314" y="13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6"/>
            <p:cNvSpPr/>
            <p:nvPr/>
          </p:nvSpPr>
          <p:spPr>
            <a:xfrm>
              <a:off x="8863528" y="3235701"/>
              <a:ext cx="489336" cy="47261"/>
            </a:xfrm>
            <a:custGeom>
              <a:rect b="b" l="l" r="r" t="t"/>
              <a:pathLst>
                <a:path extrusionOk="0" h="568" w="5881">
                  <a:moveTo>
                    <a:pt x="2923" y="0"/>
                  </a:moveTo>
                  <a:lnTo>
                    <a:pt x="1719" y="172"/>
                  </a:lnTo>
                  <a:lnTo>
                    <a:pt x="309" y="361"/>
                  </a:lnTo>
                  <a:lnTo>
                    <a:pt x="0" y="568"/>
                  </a:lnTo>
                  <a:lnTo>
                    <a:pt x="5880" y="568"/>
                  </a:lnTo>
                  <a:lnTo>
                    <a:pt x="5278" y="276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6"/>
            <p:cNvSpPr/>
            <p:nvPr/>
          </p:nvSpPr>
          <p:spPr>
            <a:xfrm>
              <a:off x="9598822" y="3235701"/>
              <a:ext cx="557981" cy="44432"/>
            </a:xfrm>
            <a:custGeom>
              <a:rect b="b" l="l" r="r" t="t"/>
              <a:pathLst>
                <a:path extrusionOk="0" h="534" w="6706">
                  <a:moveTo>
                    <a:pt x="997" y="0"/>
                  </a:moveTo>
                  <a:lnTo>
                    <a:pt x="0" y="533"/>
                  </a:lnTo>
                  <a:lnTo>
                    <a:pt x="6706" y="533"/>
                  </a:lnTo>
                  <a:lnTo>
                    <a:pt x="4900" y="27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6"/>
            <p:cNvSpPr/>
            <p:nvPr/>
          </p:nvSpPr>
          <p:spPr>
            <a:xfrm>
              <a:off x="6533087" y="2971022"/>
              <a:ext cx="83" cy="1498"/>
            </a:xfrm>
            <a:custGeom>
              <a:rect b="b" l="l" r="r" t="t"/>
              <a:pathLst>
                <a:path extrusionOk="0" h="18" w="1">
                  <a:moveTo>
                    <a:pt x="0" y="1"/>
                  </a:moveTo>
                  <a:lnTo>
                    <a:pt x="0" y="1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6"/>
            <p:cNvSpPr/>
            <p:nvPr/>
          </p:nvSpPr>
          <p:spPr>
            <a:xfrm>
              <a:off x="6533087" y="2956710"/>
              <a:ext cx="2912" cy="10151"/>
            </a:xfrm>
            <a:custGeom>
              <a:rect b="b" l="l" r="r" t="t"/>
              <a:pathLst>
                <a:path extrusionOk="0" h="122" w="35">
                  <a:moveTo>
                    <a:pt x="35" y="1"/>
                  </a:moveTo>
                  <a:cubicBezTo>
                    <a:pt x="35" y="35"/>
                    <a:pt x="18" y="87"/>
                    <a:pt x="0" y="121"/>
                  </a:cubicBezTo>
                  <a:lnTo>
                    <a:pt x="18" y="70"/>
                  </a:lnTo>
                  <a:cubicBezTo>
                    <a:pt x="35" y="52"/>
                    <a:pt x="35" y="18"/>
                    <a:pt x="35" y="1"/>
                  </a:cubicBezTo>
                  <a:close/>
                </a:path>
              </a:pathLst>
            </a:custGeom>
            <a:solidFill>
              <a:srgbClr val="82C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6"/>
            <p:cNvSpPr/>
            <p:nvPr/>
          </p:nvSpPr>
          <p:spPr>
            <a:xfrm rot="-5400000">
              <a:off x="6204489" y="4791482"/>
              <a:ext cx="127105" cy="328945"/>
            </a:xfrm>
            <a:custGeom>
              <a:rect b="b" l="l" r="r" t="t"/>
              <a:pathLst>
                <a:path extrusionOk="0" h="8266" w="3194">
                  <a:moveTo>
                    <a:pt x="1059" y="0"/>
                  </a:moveTo>
                  <a:cubicBezTo>
                    <a:pt x="1028" y="0"/>
                    <a:pt x="992" y="15"/>
                    <a:pt x="955" y="57"/>
                  </a:cubicBezTo>
                  <a:cubicBezTo>
                    <a:pt x="852" y="178"/>
                    <a:pt x="388" y="1502"/>
                    <a:pt x="268" y="1966"/>
                  </a:cubicBezTo>
                  <a:cubicBezTo>
                    <a:pt x="165" y="2447"/>
                    <a:pt x="10" y="3187"/>
                    <a:pt x="10" y="3187"/>
                  </a:cubicBezTo>
                  <a:cubicBezTo>
                    <a:pt x="10" y="3187"/>
                    <a:pt x="182" y="3187"/>
                    <a:pt x="233" y="3083"/>
                  </a:cubicBezTo>
                  <a:lnTo>
                    <a:pt x="233" y="3083"/>
                  </a:lnTo>
                  <a:cubicBezTo>
                    <a:pt x="233" y="3084"/>
                    <a:pt x="233" y="3891"/>
                    <a:pt x="216" y="4184"/>
                  </a:cubicBezTo>
                  <a:cubicBezTo>
                    <a:pt x="216" y="4476"/>
                    <a:pt x="27" y="4854"/>
                    <a:pt x="10" y="5043"/>
                  </a:cubicBezTo>
                  <a:cubicBezTo>
                    <a:pt x="1" y="5090"/>
                    <a:pt x="19" y="5106"/>
                    <a:pt x="52" y="5106"/>
                  </a:cubicBezTo>
                  <a:cubicBezTo>
                    <a:pt x="133" y="5106"/>
                    <a:pt x="306" y="5006"/>
                    <a:pt x="384" y="5006"/>
                  </a:cubicBezTo>
                  <a:cubicBezTo>
                    <a:pt x="392" y="5006"/>
                    <a:pt x="399" y="5007"/>
                    <a:pt x="405" y="5009"/>
                  </a:cubicBezTo>
                  <a:cubicBezTo>
                    <a:pt x="491" y="5026"/>
                    <a:pt x="1076" y="6642"/>
                    <a:pt x="1076" y="6883"/>
                  </a:cubicBezTo>
                  <a:cubicBezTo>
                    <a:pt x="1093" y="7107"/>
                    <a:pt x="526" y="8052"/>
                    <a:pt x="474" y="8224"/>
                  </a:cubicBezTo>
                  <a:cubicBezTo>
                    <a:pt x="464" y="8254"/>
                    <a:pt x="475" y="8266"/>
                    <a:pt x="501" y="8266"/>
                  </a:cubicBezTo>
                  <a:cubicBezTo>
                    <a:pt x="612" y="8266"/>
                    <a:pt x="1000" y="8049"/>
                    <a:pt x="1265" y="8035"/>
                  </a:cubicBezTo>
                  <a:cubicBezTo>
                    <a:pt x="1564" y="8035"/>
                    <a:pt x="2049" y="8265"/>
                    <a:pt x="2222" y="8265"/>
                  </a:cubicBezTo>
                  <a:cubicBezTo>
                    <a:pt x="2238" y="8265"/>
                    <a:pt x="2252" y="8263"/>
                    <a:pt x="2262" y="8258"/>
                  </a:cubicBezTo>
                  <a:cubicBezTo>
                    <a:pt x="2400" y="8207"/>
                    <a:pt x="1368" y="7141"/>
                    <a:pt x="1368" y="7141"/>
                  </a:cubicBezTo>
                  <a:lnTo>
                    <a:pt x="1385" y="7141"/>
                  </a:lnTo>
                  <a:cubicBezTo>
                    <a:pt x="1385" y="7141"/>
                    <a:pt x="1213" y="6969"/>
                    <a:pt x="1678" y="6023"/>
                  </a:cubicBezTo>
                  <a:cubicBezTo>
                    <a:pt x="2159" y="5078"/>
                    <a:pt x="2314" y="4356"/>
                    <a:pt x="2314" y="4356"/>
                  </a:cubicBezTo>
                  <a:cubicBezTo>
                    <a:pt x="2314" y="4356"/>
                    <a:pt x="2761" y="4356"/>
                    <a:pt x="2829" y="4287"/>
                  </a:cubicBezTo>
                  <a:cubicBezTo>
                    <a:pt x="2881" y="4235"/>
                    <a:pt x="2451" y="3719"/>
                    <a:pt x="2434" y="3634"/>
                  </a:cubicBezTo>
                  <a:cubicBezTo>
                    <a:pt x="2417" y="3548"/>
                    <a:pt x="2434" y="3290"/>
                    <a:pt x="2434" y="3187"/>
                  </a:cubicBezTo>
                  <a:cubicBezTo>
                    <a:pt x="2434" y="3171"/>
                    <a:pt x="2459" y="3165"/>
                    <a:pt x="2500" y="3165"/>
                  </a:cubicBezTo>
                  <a:cubicBezTo>
                    <a:pt x="2645" y="3165"/>
                    <a:pt x="2994" y="3242"/>
                    <a:pt x="3133" y="3242"/>
                  </a:cubicBezTo>
                  <a:cubicBezTo>
                    <a:pt x="3171" y="3242"/>
                    <a:pt x="3194" y="3236"/>
                    <a:pt x="3191" y="3221"/>
                  </a:cubicBezTo>
                  <a:cubicBezTo>
                    <a:pt x="3105" y="2894"/>
                    <a:pt x="2400" y="2396"/>
                    <a:pt x="2365" y="2172"/>
                  </a:cubicBezTo>
                  <a:cubicBezTo>
                    <a:pt x="2331" y="1949"/>
                    <a:pt x="2159" y="1364"/>
                    <a:pt x="1849" y="745"/>
                  </a:cubicBezTo>
                  <a:cubicBezTo>
                    <a:pt x="1607" y="261"/>
                    <a:pt x="1386" y="18"/>
                    <a:pt x="1260" y="18"/>
                  </a:cubicBezTo>
                  <a:cubicBezTo>
                    <a:pt x="1225" y="18"/>
                    <a:pt x="1198" y="37"/>
                    <a:pt x="1179" y="75"/>
                  </a:cubicBezTo>
                  <a:cubicBezTo>
                    <a:pt x="1179" y="75"/>
                    <a:pt x="1129" y="0"/>
                    <a:pt x="1059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6"/>
            <p:cNvSpPr/>
            <p:nvPr/>
          </p:nvSpPr>
          <p:spPr>
            <a:xfrm rot="-5400000">
              <a:off x="5821821" y="3502402"/>
              <a:ext cx="127105" cy="329025"/>
            </a:xfrm>
            <a:custGeom>
              <a:rect b="b" l="l" r="r" t="t"/>
              <a:pathLst>
                <a:path extrusionOk="0" h="8268" w="3194">
                  <a:moveTo>
                    <a:pt x="1043" y="0"/>
                  </a:moveTo>
                  <a:cubicBezTo>
                    <a:pt x="1014" y="0"/>
                    <a:pt x="984" y="12"/>
                    <a:pt x="955" y="46"/>
                  </a:cubicBezTo>
                  <a:cubicBezTo>
                    <a:pt x="852" y="184"/>
                    <a:pt x="371" y="1490"/>
                    <a:pt x="268" y="1972"/>
                  </a:cubicBezTo>
                  <a:cubicBezTo>
                    <a:pt x="147" y="2453"/>
                    <a:pt x="10" y="3193"/>
                    <a:pt x="10" y="3193"/>
                  </a:cubicBezTo>
                  <a:cubicBezTo>
                    <a:pt x="10" y="3193"/>
                    <a:pt x="182" y="3193"/>
                    <a:pt x="233" y="3072"/>
                  </a:cubicBezTo>
                  <a:lnTo>
                    <a:pt x="233" y="3072"/>
                  </a:lnTo>
                  <a:cubicBezTo>
                    <a:pt x="233" y="3072"/>
                    <a:pt x="233" y="3898"/>
                    <a:pt x="216" y="4173"/>
                  </a:cubicBezTo>
                  <a:cubicBezTo>
                    <a:pt x="216" y="4465"/>
                    <a:pt x="27" y="4860"/>
                    <a:pt x="10" y="5032"/>
                  </a:cubicBezTo>
                  <a:cubicBezTo>
                    <a:pt x="0" y="5078"/>
                    <a:pt x="17" y="5095"/>
                    <a:pt x="49" y="5095"/>
                  </a:cubicBezTo>
                  <a:cubicBezTo>
                    <a:pt x="126" y="5095"/>
                    <a:pt x="294" y="4994"/>
                    <a:pt x="381" y="4994"/>
                  </a:cubicBezTo>
                  <a:cubicBezTo>
                    <a:pt x="390" y="4994"/>
                    <a:pt x="398" y="4995"/>
                    <a:pt x="405" y="4998"/>
                  </a:cubicBezTo>
                  <a:cubicBezTo>
                    <a:pt x="491" y="5032"/>
                    <a:pt x="1076" y="6648"/>
                    <a:pt x="1076" y="6872"/>
                  </a:cubicBezTo>
                  <a:cubicBezTo>
                    <a:pt x="1093" y="7113"/>
                    <a:pt x="508" y="8041"/>
                    <a:pt x="474" y="8213"/>
                  </a:cubicBezTo>
                  <a:cubicBezTo>
                    <a:pt x="464" y="8247"/>
                    <a:pt x="476" y="8261"/>
                    <a:pt x="505" y="8261"/>
                  </a:cubicBezTo>
                  <a:cubicBezTo>
                    <a:pt x="621" y="8261"/>
                    <a:pt x="1003" y="8041"/>
                    <a:pt x="1265" y="8041"/>
                  </a:cubicBezTo>
                  <a:cubicBezTo>
                    <a:pt x="1274" y="8040"/>
                    <a:pt x="1284" y="8040"/>
                    <a:pt x="1294" y="8040"/>
                  </a:cubicBezTo>
                  <a:cubicBezTo>
                    <a:pt x="1588" y="8040"/>
                    <a:pt x="2066" y="8267"/>
                    <a:pt x="2233" y="8267"/>
                  </a:cubicBezTo>
                  <a:cubicBezTo>
                    <a:pt x="2244" y="8267"/>
                    <a:pt x="2254" y="8267"/>
                    <a:pt x="2262" y="8265"/>
                  </a:cubicBezTo>
                  <a:cubicBezTo>
                    <a:pt x="2399" y="8213"/>
                    <a:pt x="1368" y="7147"/>
                    <a:pt x="1368" y="7147"/>
                  </a:cubicBezTo>
                  <a:cubicBezTo>
                    <a:pt x="1368" y="7147"/>
                    <a:pt x="1213" y="6958"/>
                    <a:pt x="1677" y="6029"/>
                  </a:cubicBezTo>
                  <a:cubicBezTo>
                    <a:pt x="2142" y="5084"/>
                    <a:pt x="2313" y="4362"/>
                    <a:pt x="2313" y="4362"/>
                  </a:cubicBezTo>
                  <a:cubicBezTo>
                    <a:pt x="2313" y="4362"/>
                    <a:pt x="2761" y="4362"/>
                    <a:pt x="2829" y="4276"/>
                  </a:cubicBezTo>
                  <a:cubicBezTo>
                    <a:pt x="2881" y="4224"/>
                    <a:pt x="2451" y="3726"/>
                    <a:pt x="2434" y="3622"/>
                  </a:cubicBezTo>
                  <a:cubicBezTo>
                    <a:pt x="2399" y="3536"/>
                    <a:pt x="2434" y="3279"/>
                    <a:pt x="2434" y="3193"/>
                  </a:cubicBezTo>
                  <a:cubicBezTo>
                    <a:pt x="2434" y="3176"/>
                    <a:pt x="2463" y="3170"/>
                    <a:pt x="2510" y="3170"/>
                  </a:cubicBezTo>
                  <a:cubicBezTo>
                    <a:pt x="2657" y="3170"/>
                    <a:pt x="2981" y="3233"/>
                    <a:pt x="3123" y="3233"/>
                  </a:cubicBezTo>
                  <a:cubicBezTo>
                    <a:pt x="3167" y="3233"/>
                    <a:pt x="3194" y="3226"/>
                    <a:pt x="3190" y="3210"/>
                  </a:cubicBezTo>
                  <a:cubicBezTo>
                    <a:pt x="3104" y="2883"/>
                    <a:pt x="2382" y="2384"/>
                    <a:pt x="2365" y="2161"/>
                  </a:cubicBezTo>
                  <a:cubicBezTo>
                    <a:pt x="2331" y="1937"/>
                    <a:pt x="2159" y="1353"/>
                    <a:pt x="1849" y="751"/>
                  </a:cubicBezTo>
                  <a:cubicBezTo>
                    <a:pt x="1609" y="270"/>
                    <a:pt x="1389" y="18"/>
                    <a:pt x="1263" y="18"/>
                  </a:cubicBezTo>
                  <a:cubicBezTo>
                    <a:pt x="1226" y="18"/>
                    <a:pt x="1198" y="38"/>
                    <a:pt x="1179" y="81"/>
                  </a:cubicBezTo>
                  <a:cubicBezTo>
                    <a:pt x="1179" y="81"/>
                    <a:pt x="1116" y="0"/>
                    <a:pt x="1043" y="0"/>
                  </a:cubicBez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2" name="Google Shape;1412;p36"/>
          <p:cNvSpPr/>
          <p:nvPr/>
        </p:nvSpPr>
        <p:spPr>
          <a:xfrm rot="-5400000">
            <a:off x="4053579" y="4707574"/>
            <a:ext cx="127623" cy="328945"/>
          </a:xfrm>
          <a:custGeom>
            <a:rect b="b" l="l" r="r" t="t"/>
            <a:pathLst>
              <a:path extrusionOk="0" h="8266" w="3207">
                <a:moveTo>
                  <a:pt x="1064" y="1"/>
                </a:moveTo>
                <a:cubicBezTo>
                  <a:pt x="1033" y="1"/>
                  <a:pt x="1000" y="15"/>
                  <a:pt x="968" y="58"/>
                </a:cubicBezTo>
                <a:cubicBezTo>
                  <a:pt x="848" y="178"/>
                  <a:pt x="384" y="1502"/>
                  <a:pt x="280" y="1966"/>
                </a:cubicBezTo>
                <a:cubicBezTo>
                  <a:pt x="160" y="2447"/>
                  <a:pt x="5" y="3187"/>
                  <a:pt x="5" y="3187"/>
                </a:cubicBezTo>
                <a:cubicBezTo>
                  <a:pt x="5" y="3187"/>
                  <a:pt x="194" y="3187"/>
                  <a:pt x="246" y="3084"/>
                </a:cubicBezTo>
                <a:lnTo>
                  <a:pt x="246" y="3084"/>
                </a:lnTo>
                <a:cubicBezTo>
                  <a:pt x="246" y="3084"/>
                  <a:pt x="246" y="3892"/>
                  <a:pt x="229" y="4184"/>
                </a:cubicBezTo>
                <a:cubicBezTo>
                  <a:pt x="212" y="4476"/>
                  <a:pt x="40" y="4855"/>
                  <a:pt x="5" y="5044"/>
                </a:cubicBezTo>
                <a:cubicBezTo>
                  <a:pt x="1" y="5090"/>
                  <a:pt x="21" y="5106"/>
                  <a:pt x="55" y="5106"/>
                </a:cubicBezTo>
                <a:cubicBezTo>
                  <a:pt x="139" y="5106"/>
                  <a:pt x="307" y="5006"/>
                  <a:pt x="394" y="5006"/>
                </a:cubicBezTo>
                <a:cubicBezTo>
                  <a:pt x="403" y="5006"/>
                  <a:pt x="411" y="5007"/>
                  <a:pt x="418" y="5009"/>
                </a:cubicBezTo>
                <a:cubicBezTo>
                  <a:pt x="504" y="5026"/>
                  <a:pt x="1089" y="6643"/>
                  <a:pt x="1089" y="6883"/>
                </a:cubicBezTo>
                <a:cubicBezTo>
                  <a:pt x="1106" y="7107"/>
                  <a:pt x="521" y="8052"/>
                  <a:pt x="470" y="8207"/>
                </a:cubicBezTo>
                <a:cubicBezTo>
                  <a:pt x="462" y="8243"/>
                  <a:pt x="478" y="8257"/>
                  <a:pt x="511" y="8257"/>
                </a:cubicBezTo>
                <a:cubicBezTo>
                  <a:pt x="634" y="8257"/>
                  <a:pt x="1001" y="8049"/>
                  <a:pt x="1260" y="8035"/>
                </a:cubicBezTo>
                <a:cubicBezTo>
                  <a:pt x="1559" y="8035"/>
                  <a:pt x="2045" y="8265"/>
                  <a:pt x="2231" y="8265"/>
                </a:cubicBezTo>
                <a:cubicBezTo>
                  <a:pt x="2248" y="8265"/>
                  <a:pt x="2263" y="8263"/>
                  <a:pt x="2275" y="8259"/>
                </a:cubicBezTo>
                <a:cubicBezTo>
                  <a:pt x="2395" y="8207"/>
                  <a:pt x="1381" y="7141"/>
                  <a:pt x="1381" y="7141"/>
                </a:cubicBezTo>
                <a:cubicBezTo>
                  <a:pt x="1381" y="7141"/>
                  <a:pt x="1226" y="6969"/>
                  <a:pt x="1690" y="6024"/>
                </a:cubicBezTo>
                <a:cubicBezTo>
                  <a:pt x="2154" y="5078"/>
                  <a:pt x="2326" y="4356"/>
                  <a:pt x="2326" y="4356"/>
                </a:cubicBezTo>
                <a:cubicBezTo>
                  <a:pt x="2326" y="4356"/>
                  <a:pt x="2773" y="4356"/>
                  <a:pt x="2842" y="4287"/>
                </a:cubicBezTo>
                <a:cubicBezTo>
                  <a:pt x="2894" y="4236"/>
                  <a:pt x="2464" y="3720"/>
                  <a:pt x="2447" y="3634"/>
                </a:cubicBezTo>
                <a:cubicBezTo>
                  <a:pt x="2412" y="3548"/>
                  <a:pt x="2447" y="3290"/>
                  <a:pt x="2447" y="3187"/>
                </a:cubicBezTo>
                <a:cubicBezTo>
                  <a:pt x="2447" y="3171"/>
                  <a:pt x="2472" y="3165"/>
                  <a:pt x="2512" y="3165"/>
                </a:cubicBezTo>
                <a:cubicBezTo>
                  <a:pt x="2658" y="3165"/>
                  <a:pt x="3007" y="3243"/>
                  <a:pt x="3145" y="3243"/>
                </a:cubicBezTo>
                <a:cubicBezTo>
                  <a:pt x="3184" y="3243"/>
                  <a:pt x="3206" y="3237"/>
                  <a:pt x="3203" y="3221"/>
                </a:cubicBezTo>
                <a:cubicBezTo>
                  <a:pt x="3117" y="2877"/>
                  <a:pt x="2395" y="2396"/>
                  <a:pt x="2378" y="2172"/>
                </a:cubicBezTo>
                <a:cubicBezTo>
                  <a:pt x="2344" y="1949"/>
                  <a:pt x="2172" y="1364"/>
                  <a:pt x="1862" y="745"/>
                </a:cubicBezTo>
                <a:cubicBezTo>
                  <a:pt x="1620" y="261"/>
                  <a:pt x="1399" y="19"/>
                  <a:pt x="1273" y="19"/>
                </a:cubicBezTo>
                <a:cubicBezTo>
                  <a:pt x="1238" y="19"/>
                  <a:pt x="1210" y="37"/>
                  <a:pt x="1192" y="75"/>
                </a:cubicBezTo>
                <a:cubicBezTo>
                  <a:pt x="1192" y="75"/>
                  <a:pt x="1134" y="1"/>
                  <a:pt x="1064" y="1"/>
                </a:cubicBezTo>
                <a:close/>
              </a:path>
            </a:pathLst>
          </a:custGeom>
          <a:solidFill>
            <a:srgbClr val="36A3D2">
              <a:alpha val="22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36"/>
          <p:cNvSpPr txBox="1"/>
          <p:nvPr/>
        </p:nvSpPr>
        <p:spPr>
          <a:xfrm>
            <a:off x="600425" y="3685750"/>
            <a:ext cx="3867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7조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32">
                <a:solidFill>
                  <a:srgbClr val="595959"/>
                </a:solidFill>
              </a:rPr>
              <a:t>김수민, 김시환, 박준호, 최환규</a:t>
            </a:r>
            <a:endParaRPr sz="1832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" name="Google Shape;156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750" y="1187500"/>
            <a:ext cx="2295525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6550" y="1639775"/>
            <a:ext cx="369570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p45"/>
          <p:cNvSpPr txBox="1"/>
          <p:nvPr/>
        </p:nvSpPr>
        <p:spPr>
          <a:xfrm>
            <a:off x="1475163" y="3942075"/>
            <a:ext cx="1448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.describe()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45"/>
          <p:cNvSpPr txBox="1"/>
          <p:nvPr/>
        </p:nvSpPr>
        <p:spPr>
          <a:xfrm>
            <a:off x="5822750" y="3942075"/>
            <a:ext cx="8433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.info()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4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lt1"/>
                </a:solidFill>
              </a:rPr>
              <a:t>EDA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46"/>
          <p:cNvSpPr txBox="1"/>
          <p:nvPr/>
        </p:nvSpPr>
        <p:spPr>
          <a:xfrm>
            <a:off x="1764450" y="4114850"/>
            <a:ext cx="149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Extent 분포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3" name="Google Shape;157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900" y="1259913"/>
            <a:ext cx="4426500" cy="2779063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p4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lt1"/>
                </a:solidFill>
              </a:rPr>
              <a:t>EDA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575" name="Google Shape;157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3975" y="1196650"/>
            <a:ext cx="3888550" cy="29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Google Shape;1576;p46"/>
          <p:cNvSpPr txBox="1"/>
          <p:nvPr/>
        </p:nvSpPr>
        <p:spPr>
          <a:xfrm>
            <a:off x="6183400" y="4114850"/>
            <a:ext cx="1409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시계열 분해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47"/>
          <p:cNvSpPr txBox="1"/>
          <p:nvPr>
            <p:ph idx="4294967295" type="body"/>
          </p:nvPr>
        </p:nvSpPr>
        <p:spPr>
          <a:xfrm>
            <a:off x="311700" y="1077963"/>
            <a:ext cx="81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연평균 빙하 면적의 변화 추세를 살펴보기 위해 12개월 이동 평균을 적용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82" name="Google Shape;158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2250" y="1538400"/>
            <a:ext cx="5959500" cy="295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4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lt1"/>
                </a:solidFill>
              </a:rPr>
              <a:t>EDA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48"/>
          <p:cNvSpPr txBox="1"/>
          <p:nvPr>
            <p:ph type="title"/>
          </p:nvPr>
        </p:nvSpPr>
        <p:spPr>
          <a:xfrm>
            <a:off x="2164200" y="1576200"/>
            <a:ext cx="48156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모델 선정과정</a:t>
            </a:r>
            <a:endParaRPr/>
          </a:p>
        </p:txBody>
      </p:sp>
      <p:sp>
        <p:nvSpPr>
          <p:cNvPr id="1589" name="Google Shape;1589;p48"/>
          <p:cNvSpPr txBox="1"/>
          <p:nvPr>
            <p:ph idx="2" type="title"/>
          </p:nvPr>
        </p:nvSpPr>
        <p:spPr>
          <a:xfrm>
            <a:off x="3873600" y="527650"/>
            <a:ext cx="13968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grpSp>
        <p:nvGrpSpPr>
          <p:cNvPr id="1590" name="Google Shape;1590;p48"/>
          <p:cNvGrpSpPr/>
          <p:nvPr/>
        </p:nvGrpSpPr>
        <p:grpSpPr>
          <a:xfrm flipH="1">
            <a:off x="-3499099" y="2174994"/>
            <a:ext cx="5714814" cy="2240816"/>
            <a:chOff x="1332675" y="3126550"/>
            <a:chExt cx="1021725" cy="400625"/>
          </a:xfrm>
        </p:grpSpPr>
        <p:sp>
          <p:nvSpPr>
            <p:cNvPr id="1591" name="Google Shape;1591;p48"/>
            <p:cNvSpPr/>
            <p:nvPr/>
          </p:nvSpPr>
          <p:spPr>
            <a:xfrm>
              <a:off x="1332675" y="3126550"/>
              <a:ext cx="1021725" cy="200325"/>
            </a:xfrm>
            <a:custGeom>
              <a:rect b="b" l="l" r="r" t="t"/>
              <a:pathLst>
                <a:path extrusionOk="0" h="8013" w="40869">
                  <a:moveTo>
                    <a:pt x="0" y="8013"/>
                  </a:moveTo>
                  <a:lnTo>
                    <a:pt x="2785" y="6655"/>
                  </a:lnTo>
                  <a:lnTo>
                    <a:pt x="4762" y="6981"/>
                  </a:lnTo>
                  <a:lnTo>
                    <a:pt x="6069" y="5331"/>
                  </a:lnTo>
                  <a:lnTo>
                    <a:pt x="8803" y="4677"/>
                  </a:lnTo>
                  <a:lnTo>
                    <a:pt x="11674" y="5279"/>
                  </a:lnTo>
                  <a:lnTo>
                    <a:pt x="15302" y="1136"/>
                  </a:lnTo>
                  <a:lnTo>
                    <a:pt x="21852" y="1"/>
                  </a:lnTo>
                  <a:lnTo>
                    <a:pt x="23090" y="2803"/>
                  </a:lnTo>
                  <a:lnTo>
                    <a:pt x="26787" y="2889"/>
                  </a:lnTo>
                  <a:lnTo>
                    <a:pt x="29572" y="3577"/>
                  </a:lnTo>
                  <a:lnTo>
                    <a:pt x="31515" y="6053"/>
                  </a:lnTo>
                  <a:lnTo>
                    <a:pt x="33853" y="5950"/>
                  </a:lnTo>
                  <a:lnTo>
                    <a:pt x="36260" y="7119"/>
                  </a:lnTo>
                  <a:lnTo>
                    <a:pt x="40868" y="80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473650" y="3243475"/>
              <a:ext cx="220525" cy="83400"/>
            </a:xfrm>
            <a:custGeom>
              <a:rect b="b" l="l" r="r" t="t"/>
              <a:pathLst>
                <a:path extrusionOk="0" h="3336" w="8821">
                  <a:moveTo>
                    <a:pt x="0" y="3336"/>
                  </a:moveTo>
                  <a:lnTo>
                    <a:pt x="430" y="654"/>
                  </a:lnTo>
                  <a:lnTo>
                    <a:pt x="3164" y="0"/>
                  </a:lnTo>
                  <a:lnTo>
                    <a:pt x="8820" y="33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1375225" y="3292900"/>
              <a:ext cx="98450" cy="33975"/>
            </a:xfrm>
            <a:custGeom>
              <a:rect b="b" l="l" r="r" t="t"/>
              <a:pathLst>
                <a:path extrusionOk="0" h="1359" w="3938">
                  <a:moveTo>
                    <a:pt x="3937" y="1359"/>
                  </a:moveTo>
                  <a:lnTo>
                    <a:pt x="3060" y="327"/>
                  </a:lnTo>
                  <a:lnTo>
                    <a:pt x="1083" y="1"/>
                  </a:lnTo>
                  <a:lnTo>
                    <a:pt x="0" y="13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1451725" y="3259800"/>
              <a:ext cx="32700" cy="67075"/>
            </a:xfrm>
            <a:custGeom>
              <a:rect b="b" l="l" r="r" t="t"/>
              <a:pathLst>
                <a:path extrusionOk="0" h="2683" w="1308">
                  <a:moveTo>
                    <a:pt x="877" y="2683"/>
                  </a:moveTo>
                  <a:lnTo>
                    <a:pt x="0" y="1651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1624525" y="3126550"/>
              <a:ext cx="285425" cy="149625"/>
            </a:xfrm>
            <a:custGeom>
              <a:rect b="b" l="l" r="r" t="t"/>
              <a:pathLst>
                <a:path extrusionOk="0" h="5985" w="11417">
                  <a:moveTo>
                    <a:pt x="0" y="5279"/>
                  </a:moveTo>
                  <a:lnTo>
                    <a:pt x="3886" y="1634"/>
                  </a:lnTo>
                  <a:lnTo>
                    <a:pt x="6551" y="895"/>
                  </a:lnTo>
                  <a:lnTo>
                    <a:pt x="6430" y="5984"/>
                  </a:lnTo>
                  <a:lnTo>
                    <a:pt x="9817" y="310"/>
                  </a:lnTo>
                  <a:lnTo>
                    <a:pt x="11416" y="2803"/>
                  </a:lnTo>
                  <a:lnTo>
                    <a:pt x="10178" y="1"/>
                  </a:lnTo>
                  <a:lnTo>
                    <a:pt x="3628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1909925" y="3196625"/>
              <a:ext cx="162075" cy="96725"/>
            </a:xfrm>
            <a:custGeom>
              <a:rect b="b" l="l" r="r" t="t"/>
              <a:pathLst>
                <a:path extrusionOk="0" h="3869" w="6483">
                  <a:moveTo>
                    <a:pt x="0" y="0"/>
                  </a:moveTo>
                  <a:lnTo>
                    <a:pt x="3250" y="499"/>
                  </a:lnTo>
                  <a:lnTo>
                    <a:pt x="5210" y="3869"/>
                  </a:lnTo>
                  <a:lnTo>
                    <a:pt x="4367" y="671"/>
                  </a:lnTo>
                  <a:lnTo>
                    <a:pt x="6482" y="774"/>
                  </a:lnTo>
                  <a:lnTo>
                    <a:pt x="3697" y="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1694150" y="3270975"/>
              <a:ext cx="215800" cy="55900"/>
            </a:xfrm>
            <a:custGeom>
              <a:rect b="b" l="l" r="r" t="t"/>
              <a:pathLst>
                <a:path extrusionOk="0" h="2236" w="8632">
                  <a:moveTo>
                    <a:pt x="0" y="2236"/>
                  </a:moveTo>
                  <a:lnTo>
                    <a:pt x="3405" y="1"/>
                  </a:lnTo>
                  <a:lnTo>
                    <a:pt x="8631" y="689"/>
                  </a:lnTo>
                  <a:lnTo>
                    <a:pt x="6585" y="22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1860500" y="3278725"/>
              <a:ext cx="167225" cy="48150"/>
            </a:xfrm>
            <a:custGeom>
              <a:rect b="b" l="l" r="r" t="t"/>
              <a:pathLst>
                <a:path extrusionOk="0" h="1926" w="6689">
                  <a:moveTo>
                    <a:pt x="1977" y="379"/>
                  </a:moveTo>
                  <a:lnTo>
                    <a:pt x="4058" y="0"/>
                  </a:lnTo>
                  <a:lnTo>
                    <a:pt x="6688" y="1926"/>
                  </a:lnTo>
                  <a:lnTo>
                    <a:pt x="0" y="19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2099475" y="3275275"/>
              <a:ext cx="79550" cy="28825"/>
            </a:xfrm>
            <a:custGeom>
              <a:rect b="b" l="l" r="r" t="t"/>
              <a:pathLst>
                <a:path extrusionOk="0" h="1153" w="3182">
                  <a:moveTo>
                    <a:pt x="843" y="104"/>
                  </a:moveTo>
                  <a:lnTo>
                    <a:pt x="1" y="1153"/>
                  </a:lnTo>
                  <a:lnTo>
                    <a:pt x="3181" y="1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2027700" y="3277850"/>
              <a:ext cx="92850" cy="49025"/>
            </a:xfrm>
            <a:custGeom>
              <a:rect b="b" l="l" r="r" t="t"/>
              <a:pathLst>
                <a:path extrusionOk="0" h="1961" w="3714">
                  <a:moveTo>
                    <a:pt x="0" y="1961"/>
                  </a:moveTo>
                  <a:lnTo>
                    <a:pt x="499" y="620"/>
                  </a:lnTo>
                  <a:lnTo>
                    <a:pt x="3714" y="1"/>
                  </a:lnTo>
                  <a:lnTo>
                    <a:pt x="2201" y="19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2099475" y="3275275"/>
              <a:ext cx="123825" cy="51600"/>
            </a:xfrm>
            <a:custGeom>
              <a:rect b="b" l="l" r="r" t="t"/>
              <a:pathLst>
                <a:path extrusionOk="0" h="2064" w="4953">
                  <a:moveTo>
                    <a:pt x="3181" y="1"/>
                  </a:moveTo>
                  <a:lnTo>
                    <a:pt x="4952" y="2064"/>
                  </a:lnTo>
                  <a:lnTo>
                    <a:pt x="1290" y="2064"/>
                  </a:lnTo>
                  <a:lnTo>
                    <a:pt x="1" y="11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223275" y="3304500"/>
              <a:ext cx="131125" cy="22375"/>
            </a:xfrm>
            <a:custGeom>
              <a:rect b="b" l="l" r="r" t="t"/>
              <a:pathLst>
                <a:path extrusionOk="0" h="895" w="5245">
                  <a:moveTo>
                    <a:pt x="0" y="895"/>
                  </a:moveTo>
                  <a:lnTo>
                    <a:pt x="636" y="1"/>
                  </a:lnTo>
                  <a:lnTo>
                    <a:pt x="5244" y="8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1694150" y="3196625"/>
              <a:ext cx="85125" cy="130250"/>
            </a:xfrm>
            <a:custGeom>
              <a:rect b="b" l="l" r="r" t="t"/>
              <a:pathLst>
                <a:path extrusionOk="0" h="5210" w="3405">
                  <a:moveTo>
                    <a:pt x="3405" y="2975"/>
                  </a:moveTo>
                  <a:lnTo>
                    <a:pt x="2528" y="0"/>
                  </a:lnTo>
                  <a:lnTo>
                    <a:pt x="0" y="52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1909925" y="3196625"/>
              <a:ext cx="52025" cy="91575"/>
            </a:xfrm>
            <a:custGeom>
              <a:rect b="b" l="l" r="r" t="t"/>
              <a:pathLst>
                <a:path extrusionOk="0" h="3663" w="2081">
                  <a:moveTo>
                    <a:pt x="0" y="3663"/>
                  </a:moveTo>
                  <a:lnTo>
                    <a:pt x="0" y="0"/>
                  </a:lnTo>
                  <a:lnTo>
                    <a:pt x="2081" y="32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1636975" y="3196625"/>
              <a:ext cx="120375" cy="130250"/>
            </a:xfrm>
            <a:custGeom>
              <a:rect b="b" l="l" r="r" t="t"/>
              <a:pathLst>
                <a:path extrusionOk="0" h="5210" w="4815">
                  <a:moveTo>
                    <a:pt x="2287" y="5210"/>
                  </a:moveTo>
                  <a:lnTo>
                    <a:pt x="4815" y="0"/>
                  </a:lnTo>
                  <a:lnTo>
                    <a:pt x="1" y="38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1870375" y="3196625"/>
              <a:ext cx="39575" cy="91575"/>
            </a:xfrm>
            <a:custGeom>
              <a:rect b="b" l="l" r="r" t="t"/>
              <a:pathLst>
                <a:path extrusionOk="0" h="3663" w="1583">
                  <a:moveTo>
                    <a:pt x="1" y="3439"/>
                  </a:moveTo>
                  <a:lnTo>
                    <a:pt x="1582" y="0"/>
                  </a:lnTo>
                  <a:lnTo>
                    <a:pt x="1582" y="36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1961925" y="3278725"/>
              <a:ext cx="78250" cy="48150"/>
            </a:xfrm>
            <a:custGeom>
              <a:rect b="b" l="l" r="r" t="t"/>
              <a:pathLst>
                <a:path extrusionOk="0" h="1926" w="3130">
                  <a:moveTo>
                    <a:pt x="1" y="0"/>
                  </a:moveTo>
                  <a:lnTo>
                    <a:pt x="3130" y="585"/>
                  </a:lnTo>
                  <a:lnTo>
                    <a:pt x="2631" y="19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2063375" y="3215975"/>
              <a:ext cx="57175" cy="72225"/>
            </a:xfrm>
            <a:custGeom>
              <a:rect b="b" l="l" r="r" t="t"/>
              <a:pathLst>
                <a:path extrusionOk="0" h="2889" w="2287">
                  <a:moveTo>
                    <a:pt x="344" y="0"/>
                  </a:moveTo>
                  <a:lnTo>
                    <a:pt x="0" y="1152"/>
                  </a:lnTo>
                  <a:lnTo>
                    <a:pt x="155" y="2889"/>
                  </a:lnTo>
                  <a:lnTo>
                    <a:pt x="2287" y="24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1961925" y="3266250"/>
              <a:ext cx="78250" cy="27100"/>
            </a:xfrm>
            <a:custGeom>
              <a:rect b="b" l="l" r="r" t="t"/>
              <a:pathLst>
                <a:path extrusionOk="0" h="1084" w="3130">
                  <a:moveTo>
                    <a:pt x="1" y="499"/>
                  </a:moveTo>
                  <a:lnTo>
                    <a:pt x="1565" y="1"/>
                  </a:lnTo>
                  <a:lnTo>
                    <a:pt x="3130" y="10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1552725" y="3243475"/>
              <a:ext cx="84275" cy="49875"/>
            </a:xfrm>
            <a:custGeom>
              <a:rect b="b" l="l" r="r" t="t"/>
              <a:pathLst>
                <a:path extrusionOk="0" h="1995" w="3371">
                  <a:moveTo>
                    <a:pt x="2872" y="602"/>
                  </a:moveTo>
                  <a:lnTo>
                    <a:pt x="3371" y="19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1779250" y="3196625"/>
              <a:ext cx="130700" cy="86425"/>
            </a:xfrm>
            <a:custGeom>
              <a:rect b="b" l="l" r="r" t="t"/>
              <a:pathLst>
                <a:path extrusionOk="0" h="3457" w="5228">
                  <a:moveTo>
                    <a:pt x="1" y="2975"/>
                  </a:moveTo>
                  <a:lnTo>
                    <a:pt x="3370" y="791"/>
                  </a:lnTo>
                  <a:lnTo>
                    <a:pt x="5227" y="0"/>
                  </a:lnTo>
                  <a:lnTo>
                    <a:pt x="3646" y="3456"/>
                  </a:lnTo>
                  <a:cubicBezTo>
                    <a:pt x="3646" y="3456"/>
                    <a:pt x="18" y="3026"/>
                    <a:pt x="1" y="29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1332675" y="3326850"/>
              <a:ext cx="1021725" cy="200325"/>
            </a:xfrm>
            <a:custGeom>
              <a:rect b="b" l="l" r="r" t="t"/>
              <a:pathLst>
                <a:path extrusionOk="0" h="8013" w="40869">
                  <a:moveTo>
                    <a:pt x="4608" y="895"/>
                  </a:moveTo>
                  <a:lnTo>
                    <a:pt x="7015" y="2081"/>
                  </a:lnTo>
                  <a:lnTo>
                    <a:pt x="9353" y="1961"/>
                  </a:lnTo>
                  <a:lnTo>
                    <a:pt x="11296" y="4437"/>
                  </a:lnTo>
                  <a:lnTo>
                    <a:pt x="14081" y="5142"/>
                  </a:lnTo>
                  <a:lnTo>
                    <a:pt x="17778" y="5210"/>
                  </a:lnTo>
                  <a:lnTo>
                    <a:pt x="19016" y="8013"/>
                  </a:lnTo>
                  <a:lnTo>
                    <a:pt x="25566" y="6878"/>
                  </a:lnTo>
                  <a:lnTo>
                    <a:pt x="29194" y="2735"/>
                  </a:lnTo>
                  <a:lnTo>
                    <a:pt x="32065" y="3336"/>
                  </a:lnTo>
                  <a:lnTo>
                    <a:pt x="34799" y="2683"/>
                  </a:lnTo>
                  <a:lnTo>
                    <a:pt x="36123" y="1033"/>
                  </a:lnTo>
                  <a:lnTo>
                    <a:pt x="38100" y="1359"/>
                  </a:lnTo>
                  <a:lnTo>
                    <a:pt x="40868" y="1"/>
                  </a:lnTo>
                  <a:lnTo>
                    <a:pt x="39166" y="1"/>
                  </a:lnTo>
                  <a:lnTo>
                    <a:pt x="35229" y="1"/>
                  </a:lnTo>
                  <a:lnTo>
                    <a:pt x="26409" y="1"/>
                  </a:lnTo>
                  <a:lnTo>
                    <a:pt x="19824" y="1"/>
                  </a:lnTo>
                  <a:lnTo>
                    <a:pt x="19755" y="1"/>
                  </a:lnTo>
                  <a:lnTo>
                    <a:pt x="13067" y="1"/>
                  </a:lnTo>
                  <a:lnTo>
                    <a:pt x="10883" y="1"/>
                  </a:lnTo>
                  <a:lnTo>
                    <a:pt x="8906" y="1"/>
                  </a:lnTo>
                  <a:lnTo>
                    <a:pt x="52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49"/>
          <p:cNvSpPr txBox="1"/>
          <p:nvPr>
            <p:ph type="title"/>
          </p:nvPr>
        </p:nvSpPr>
        <p:spPr>
          <a:xfrm>
            <a:off x="2164200" y="1576200"/>
            <a:ext cx="48156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수치형 데이터</a:t>
            </a:r>
            <a:endParaRPr/>
          </a:p>
        </p:txBody>
      </p:sp>
      <p:sp>
        <p:nvSpPr>
          <p:cNvPr id="1618" name="Google Shape;1618;p49"/>
          <p:cNvSpPr txBox="1"/>
          <p:nvPr>
            <p:ph idx="2" type="title"/>
          </p:nvPr>
        </p:nvSpPr>
        <p:spPr>
          <a:xfrm>
            <a:off x="3873600" y="527650"/>
            <a:ext cx="13968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4.1</a:t>
            </a:r>
            <a:endParaRPr/>
          </a:p>
        </p:txBody>
      </p:sp>
      <p:grpSp>
        <p:nvGrpSpPr>
          <p:cNvPr id="1619" name="Google Shape;1619;p49"/>
          <p:cNvGrpSpPr/>
          <p:nvPr/>
        </p:nvGrpSpPr>
        <p:grpSpPr>
          <a:xfrm flipH="1">
            <a:off x="-3499099" y="2174994"/>
            <a:ext cx="5714814" cy="2240816"/>
            <a:chOff x="1332675" y="3126550"/>
            <a:chExt cx="1021725" cy="400625"/>
          </a:xfrm>
        </p:grpSpPr>
        <p:sp>
          <p:nvSpPr>
            <p:cNvPr id="1620" name="Google Shape;1620;p49"/>
            <p:cNvSpPr/>
            <p:nvPr/>
          </p:nvSpPr>
          <p:spPr>
            <a:xfrm>
              <a:off x="1332675" y="3126550"/>
              <a:ext cx="1021725" cy="200325"/>
            </a:xfrm>
            <a:custGeom>
              <a:rect b="b" l="l" r="r" t="t"/>
              <a:pathLst>
                <a:path extrusionOk="0" h="8013" w="40869">
                  <a:moveTo>
                    <a:pt x="0" y="8013"/>
                  </a:moveTo>
                  <a:lnTo>
                    <a:pt x="2785" y="6655"/>
                  </a:lnTo>
                  <a:lnTo>
                    <a:pt x="4762" y="6981"/>
                  </a:lnTo>
                  <a:lnTo>
                    <a:pt x="6069" y="5331"/>
                  </a:lnTo>
                  <a:lnTo>
                    <a:pt x="8803" y="4677"/>
                  </a:lnTo>
                  <a:lnTo>
                    <a:pt x="11674" y="5279"/>
                  </a:lnTo>
                  <a:lnTo>
                    <a:pt x="15302" y="1136"/>
                  </a:lnTo>
                  <a:lnTo>
                    <a:pt x="21852" y="1"/>
                  </a:lnTo>
                  <a:lnTo>
                    <a:pt x="23090" y="2803"/>
                  </a:lnTo>
                  <a:lnTo>
                    <a:pt x="26787" y="2889"/>
                  </a:lnTo>
                  <a:lnTo>
                    <a:pt x="29572" y="3577"/>
                  </a:lnTo>
                  <a:lnTo>
                    <a:pt x="31515" y="6053"/>
                  </a:lnTo>
                  <a:lnTo>
                    <a:pt x="33853" y="5950"/>
                  </a:lnTo>
                  <a:lnTo>
                    <a:pt x="36260" y="7119"/>
                  </a:lnTo>
                  <a:lnTo>
                    <a:pt x="40868" y="80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9"/>
            <p:cNvSpPr/>
            <p:nvPr/>
          </p:nvSpPr>
          <p:spPr>
            <a:xfrm>
              <a:off x="1473650" y="3243475"/>
              <a:ext cx="220525" cy="83400"/>
            </a:xfrm>
            <a:custGeom>
              <a:rect b="b" l="l" r="r" t="t"/>
              <a:pathLst>
                <a:path extrusionOk="0" h="3336" w="8821">
                  <a:moveTo>
                    <a:pt x="0" y="3336"/>
                  </a:moveTo>
                  <a:lnTo>
                    <a:pt x="430" y="654"/>
                  </a:lnTo>
                  <a:lnTo>
                    <a:pt x="3164" y="0"/>
                  </a:lnTo>
                  <a:lnTo>
                    <a:pt x="8820" y="33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9"/>
            <p:cNvSpPr/>
            <p:nvPr/>
          </p:nvSpPr>
          <p:spPr>
            <a:xfrm>
              <a:off x="1375225" y="3292900"/>
              <a:ext cx="98450" cy="33975"/>
            </a:xfrm>
            <a:custGeom>
              <a:rect b="b" l="l" r="r" t="t"/>
              <a:pathLst>
                <a:path extrusionOk="0" h="1359" w="3938">
                  <a:moveTo>
                    <a:pt x="3937" y="1359"/>
                  </a:moveTo>
                  <a:lnTo>
                    <a:pt x="3060" y="327"/>
                  </a:lnTo>
                  <a:lnTo>
                    <a:pt x="1083" y="1"/>
                  </a:lnTo>
                  <a:lnTo>
                    <a:pt x="0" y="13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9"/>
            <p:cNvSpPr/>
            <p:nvPr/>
          </p:nvSpPr>
          <p:spPr>
            <a:xfrm>
              <a:off x="1451725" y="3259800"/>
              <a:ext cx="32700" cy="67075"/>
            </a:xfrm>
            <a:custGeom>
              <a:rect b="b" l="l" r="r" t="t"/>
              <a:pathLst>
                <a:path extrusionOk="0" h="2683" w="1308">
                  <a:moveTo>
                    <a:pt x="877" y="2683"/>
                  </a:moveTo>
                  <a:lnTo>
                    <a:pt x="0" y="1651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9"/>
            <p:cNvSpPr/>
            <p:nvPr/>
          </p:nvSpPr>
          <p:spPr>
            <a:xfrm>
              <a:off x="1624525" y="3126550"/>
              <a:ext cx="285425" cy="149625"/>
            </a:xfrm>
            <a:custGeom>
              <a:rect b="b" l="l" r="r" t="t"/>
              <a:pathLst>
                <a:path extrusionOk="0" h="5985" w="11417">
                  <a:moveTo>
                    <a:pt x="0" y="5279"/>
                  </a:moveTo>
                  <a:lnTo>
                    <a:pt x="3886" y="1634"/>
                  </a:lnTo>
                  <a:lnTo>
                    <a:pt x="6551" y="895"/>
                  </a:lnTo>
                  <a:lnTo>
                    <a:pt x="6430" y="5984"/>
                  </a:lnTo>
                  <a:lnTo>
                    <a:pt x="9817" y="310"/>
                  </a:lnTo>
                  <a:lnTo>
                    <a:pt x="11416" y="2803"/>
                  </a:lnTo>
                  <a:lnTo>
                    <a:pt x="10178" y="1"/>
                  </a:lnTo>
                  <a:lnTo>
                    <a:pt x="3628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9"/>
            <p:cNvSpPr/>
            <p:nvPr/>
          </p:nvSpPr>
          <p:spPr>
            <a:xfrm>
              <a:off x="1909925" y="3196625"/>
              <a:ext cx="162075" cy="96725"/>
            </a:xfrm>
            <a:custGeom>
              <a:rect b="b" l="l" r="r" t="t"/>
              <a:pathLst>
                <a:path extrusionOk="0" h="3869" w="6483">
                  <a:moveTo>
                    <a:pt x="0" y="0"/>
                  </a:moveTo>
                  <a:lnTo>
                    <a:pt x="3250" y="499"/>
                  </a:lnTo>
                  <a:lnTo>
                    <a:pt x="5210" y="3869"/>
                  </a:lnTo>
                  <a:lnTo>
                    <a:pt x="4367" y="671"/>
                  </a:lnTo>
                  <a:lnTo>
                    <a:pt x="6482" y="774"/>
                  </a:lnTo>
                  <a:lnTo>
                    <a:pt x="3697" y="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9"/>
            <p:cNvSpPr/>
            <p:nvPr/>
          </p:nvSpPr>
          <p:spPr>
            <a:xfrm>
              <a:off x="1694150" y="3270975"/>
              <a:ext cx="215800" cy="55900"/>
            </a:xfrm>
            <a:custGeom>
              <a:rect b="b" l="l" r="r" t="t"/>
              <a:pathLst>
                <a:path extrusionOk="0" h="2236" w="8632">
                  <a:moveTo>
                    <a:pt x="0" y="2236"/>
                  </a:moveTo>
                  <a:lnTo>
                    <a:pt x="3405" y="1"/>
                  </a:lnTo>
                  <a:lnTo>
                    <a:pt x="8631" y="689"/>
                  </a:lnTo>
                  <a:lnTo>
                    <a:pt x="6585" y="22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9"/>
            <p:cNvSpPr/>
            <p:nvPr/>
          </p:nvSpPr>
          <p:spPr>
            <a:xfrm>
              <a:off x="1860500" y="3278725"/>
              <a:ext cx="167225" cy="48150"/>
            </a:xfrm>
            <a:custGeom>
              <a:rect b="b" l="l" r="r" t="t"/>
              <a:pathLst>
                <a:path extrusionOk="0" h="1926" w="6689">
                  <a:moveTo>
                    <a:pt x="1977" y="379"/>
                  </a:moveTo>
                  <a:lnTo>
                    <a:pt x="4058" y="0"/>
                  </a:lnTo>
                  <a:lnTo>
                    <a:pt x="6688" y="1926"/>
                  </a:lnTo>
                  <a:lnTo>
                    <a:pt x="0" y="19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9"/>
            <p:cNvSpPr/>
            <p:nvPr/>
          </p:nvSpPr>
          <p:spPr>
            <a:xfrm>
              <a:off x="2099475" y="3275275"/>
              <a:ext cx="79550" cy="28825"/>
            </a:xfrm>
            <a:custGeom>
              <a:rect b="b" l="l" r="r" t="t"/>
              <a:pathLst>
                <a:path extrusionOk="0" h="1153" w="3182">
                  <a:moveTo>
                    <a:pt x="843" y="104"/>
                  </a:moveTo>
                  <a:lnTo>
                    <a:pt x="1" y="1153"/>
                  </a:lnTo>
                  <a:lnTo>
                    <a:pt x="3181" y="1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9"/>
            <p:cNvSpPr/>
            <p:nvPr/>
          </p:nvSpPr>
          <p:spPr>
            <a:xfrm>
              <a:off x="2027700" y="3277850"/>
              <a:ext cx="92850" cy="49025"/>
            </a:xfrm>
            <a:custGeom>
              <a:rect b="b" l="l" r="r" t="t"/>
              <a:pathLst>
                <a:path extrusionOk="0" h="1961" w="3714">
                  <a:moveTo>
                    <a:pt x="0" y="1961"/>
                  </a:moveTo>
                  <a:lnTo>
                    <a:pt x="499" y="620"/>
                  </a:lnTo>
                  <a:lnTo>
                    <a:pt x="3714" y="1"/>
                  </a:lnTo>
                  <a:lnTo>
                    <a:pt x="2201" y="19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9"/>
            <p:cNvSpPr/>
            <p:nvPr/>
          </p:nvSpPr>
          <p:spPr>
            <a:xfrm>
              <a:off x="2099475" y="3275275"/>
              <a:ext cx="123825" cy="51600"/>
            </a:xfrm>
            <a:custGeom>
              <a:rect b="b" l="l" r="r" t="t"/>
              <a:pathLst>
                <a:path extrusionOk="0" h="2064" w="4953">
                  <a:moveTo>
                    <a:pt x="3181" y="1"/>
                  </a:moveTo>
                  <a:lnTo>
                    <a:pt x="4952" y="2064"/>
                  </a:lnTo>
                  <a:lnTo>
                    <a:pt x="1290" y="2064"/>
                  </a:lnTo>
                  <a:lnTo>
                    <a:pt x="1" y="11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9"/>
            <p:cNvSpPr/>
            <p:nvPr/>
          </p:nvSpPr>
          <p:spPr>
            <a:xfrm>
              <a:off x="2223275" y="3304500"/>
              <a:ext cx="131125" cy="22375"/>
            </a:xfrm>
            <a:custGeom>
              <a:rect b="b" l="l" r="r" t="t"/>
              <a:pathLst>
                <a:path extrusionOk="0" h="895" w="5245">
                  <a:moveTo>
                    <a:pt x="0" y="895"/>
                  </a:moveTo>
                  <a:lnTo>
                    <a:pt x="636" y="1"/>
                  </a:lnTo>
                  <a:lnTo>
                    <a:pt x="5244" y="8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9"/>
            <p:cNvSpPr/>
            <p:nvPr/>
          </p:nvSpPr>
          <p:spPr>
            <a:xfrm>
              <a:off x="1694150" y="3196625"/>
              <a:ext cx="85125" cy="130250"/>
            </a:xfrm>
            <a:custGeom>
              <a:rect b="b" l="l" r="r" t="t"/>
              <a:pathLst>
                <a:path extrusionOk="0" h="5210" w="3405">
                  <a:moveTo>
                    <a:pt x="3405" y="2975"/>
                  </a:moveTo>
                  <a:lnTo>
                    <a:pt x="2528" y="0"/>
                  </a:lnTo>
                  <a:lnTo>
                    <a:pt x="0" y="52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9"/>
            <p:cNvSpPr/>
            <p:nvPr/>
          </p:nvSpPr>
          <p:spPr>
            <a:xfrm>
              <a:off x="1909925" y="3196625"/>
              <a:ext cx="52025" cy="91575"/>
            </a:xfrm>
            <a:custGeom>
              <a:rect b="b" l="l" r="r" t="t"/>
              <a:pathLst>
                <a:path extrusionOk="0" h="3663" w="2081">
                  <a:moveTo>
                    <a:pt x="0" y="3663"/>
                  </a:moveTo>
                  <a:lnTo>
                    <a:pt x="0" y="0"/>
                  </a:lnTo>
                  <a:lnTo>
                    <a:pt x="2081" y="32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9"/>
            <p:cNvSpPr/>
            <p:nvPr/>
          </p:nvSpPr>
          <p:spPr>
            <a:xfrm>
              <a:off x="1636975" y="3196625"/>
              <a:ext cx="120375" cy="130250"/>
            </a:xfrm>
            <a:custGeom>
              <a:rect b="b" l="l" r="r" t="t"/>
              <a:pathLst>
                <a:path extrusionOk="0" h="5210" w="4815">
                  <a:moveTo>
                    <a:pt x="2287" y="5210"/>
                  </a:moveTo>
                  <a:lnTo>
                    <a:pt x="4815" y="0"/>
                  </a:lnTo>
                  <a:lnTo>
                    <a:pt x="1" y="38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9"/>
            <p:cNvSpPr/>
            <p:nvPr/>
          </p:nvSpPr>
          <p:spPr>
            <a:xfrm>
              <a:off x="1870375" y="3196625"/>
              <a:ext cx="39575" cy="91575"/>
            </a:xfrm>
            <a:custGeom>
              <a:rect b="b" l="l" r="r" t="t"/>
              <a:pathLst>
                <a:path extrusionOk="0" h="3663" w="1583">
                  <a:moveTo>
                    <a:pt x="1" y="3439"/>
                  </a:moveTo>
                  <a:lnTo>
                    <a:pt x="1582" y="0"/>
                  </a:lnTo>
                  <a:lnTo>
                    <a:pt x="1582" y="36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9"/>
            <p:cNvSpPr/>
            <p:nvPr/>
          </p:nvSpPr>
          <p:spPr>
            <a:xfrm>
              <a:off x="1961925" y="3278725"/>
              <a:ext cx="78250" cy="48150"/>
            </a:xfrm>
            <a:custGeom>
              <a:rect b="b" l="l" r="r" t="t"/>
              <a:pathLst>
                <a:path extrusionOk="0" h="1926" w="3130">
                  <a:moveTo>
                    <a:pt x="1" y="0"/>
                  </a:moveTo>
                  <a:lnTo>
                    <a:pt x="3130" y="585"/>
                  </a:lnTo>
                  <a:lnTo>
                    <a:pt x="2631" y="19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9"/>
            <p:cNvSpPr/>
            <p:nvPr/>
          </p:nvSpPr>
          <p:spPr>
            <a:xfrm>
              <a:off x="2063375" y="3215975"/>
              <a:ext cx="57175" cy="72225"/>
            </a:xfrm>
            <a:custGeom>
              <a:rect b="b" l="l" r="r" t="t"/>
              <a:pathLst>
                <a:path extrusionOk="0" h="2889" w="2287">
                  <a:moveTo>
                    <a:pt x="344" y="0"/>
                  </a:moveTo>
                  <a:lnTo>
                    <a:pt x="0" y="1152"/>
                  </a:lnTo>
                  <a:lnTo>
                    <a:pt x="155" y="2889"/>
                  </a:lnTo>
                  <a:lnTo>
                    <a:pt x="2287" y="24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9"/>
            <p:cNvSpPr/>
            <p:nvPr/>
          </p:nvSpPr>
          <p:spPr>
            <a:xfrm>
              <a:off x="1961925" y="3266250"/>
              <a:ext cx="78250" cy="27100"/>
            </a:xfrm>
            <a:custGeom>
              <a:rect b="b" l="l" r="r" t="t"/>
              <a:pathLst>
                <a:path extrusionOk="0" h="1084" w="3130">
                  <a:moveTo>
                    <a:pt x="1" y="499"/>
                  </a:moveTo>
                  <a:lnTo>
                    <a:pt x="1565" y="1"/>
                  </a:lnTo>
                  <a:lnTo>
                    <a:pt x="3130" y="10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9"/>
            <p:cNvSpPr/>
            <p:nvPr/>
          </p:nvSpPr>
          <p:spPr>
            <a:xfrm>
              <a:off x="1552725" y="3243475"/>
              <a:ext cx="84275" cy="49875"/>
            </a:xfrm>
            <a:custGeom>
              <a:rect b="b" l="l" r="r" t="t"/>
              <a:pathLst>
                <a:path extrusionOk="0" h="1995" w="3371">
                  <a:moveTo>
                    <a:pt x="2872" y="602"/>
                  </a:moveTo>
                  <a:lnTo>
                    <a:pt x="3371" y="19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9"/>
            <p:cNvSpPr/>
            <p:nvPr/>
          </p:nvSpPr>
          <p:spPr>
            <a:xfrm>
              <a:off x="1779250" y="3196625"/>
              <a:ext cx="130700" cy="86425"/>
            </a:xfrm>
            <a:custGeom>
              <a:rect b="b" l="l" r="r" t="t"/>
              <a:pathLst>
                <a:path extrusionOk="0" h="3457" w="5228">
                  <a:moveTo>
                    <a:pt x="1" y="2975"/>
                  </a:moveTo>
                  <a:lnTo>
                    <a:pt x="3370" y="791"/>
                  </a:lnTo>
                  <a:lnTo>
                    <a:pt x="5227" y="0"/>
                  </a:lnTo>
                  <a:lnTo>
                    <a:pt x="3646" y="3456"/>
                  </a:lnTo>
                  <a:cubicBezTo>
                    <a:pt x="3646" y="3456"/>
                    <a:pt x="18" y="3026"/>
                    <a:pt x="1" y="29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9"/>
            <p:cNvSpPr/>
            <p:nvPr/>
          </p:nvSpPr>
          <p:spPr>
            <a:xfrm>
              <a:off x="1332675" y="3326850"/>
              <a:ext cx="1021725" cy="200325"/>
            </a:xfrm>
            <a:custGeom>
              <a:rect b="b" l="l" r="r" t="t"/>
              <a:pathLst>
                <a:path extrusionOk="0" h="8013" w="40869">
                  <a:moveTo>
                    <a:pt x="4608" y="895"/>
                  </a:moveTo>
                  <a:lnTo>
                    <a:pt x="7015" y="2081"/>
                  </a:lnTo>
                  <a:lnTo>
                    <a:pt x="9353" y="1961"/>
                  </a:lnTo>
                  <a:lnTo>
                    <a:pt x="11296" y="4437"/>
                  </a:lnTo>
                  <a:lnTo>
                    <a:pt x="14081" y="5142"/>
                  </a:lnTo>
                  <a:lnTo>
                    <a:pt x="17778" y="5210"/>
                  </a:lnTo>
                  <a:lnTo>
                    <a:pt x="19016" y="8013"/>
                  </a:lnTo>
                  <a:lnTo>
                    <a:pt x="25566" y="6878"/>
                  </a:lnTo>
                  <a:lnTo>
                    <a:pt x="29194" y="2735"/>
                  </a:lnTo>
                  <a:lnTo>
                    <a:pt x="32065" y="3336"/>
                  </a:lnTo>
                  <a:lnTo>
                    <a:pt x="34799" y="2683"/>
                  </a:lnTo>
                  <a:lnTo>
                    <a:pt x="36123" y="1033"/>
                  </a:lnTo>
                  <a:lnTo>
                    <a:pt x="38100" y="1359"/>
                  </a:lnTo>
                  <a:lnTo>
                    <a:pt x="40868" y="1"/>
                  </a:lnTo>
                  <a:lnTo>
                    <a:pt x="39166" y="1"/>
                  </a:lnTo>
                  <a:lnTo>
                    <a:pt x="35229" y="1"/>
                  </a:lnTo>
                  <a:lnTo>
                    <a:pt x="26409" y="1"/>
                  </a:lnTo>
                  <a:lnTo>
                    <a:pt x="19824" y="1"/>
                  </a:lnTo>
                  <a:lnTo>
                    <a:pt x="19755" y="1"/>
                  </a:lnTo>
                  <a:lnTo>
                    <a:pt x="13067" y="1"/>
                  </a:lnTo>
                  <a:lnTo>
                    <a:pt x="10883" y="1"/>
                  </a:lnTo>
                  <a:lnTo>
                    <a:pt x="8906" y="1"/>
                  </a:lnTo>
                  <a:lnTo>
                    <a:pt x="52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6" name="Google Shape;16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400" y="1093925"/>
            <a:ext cx="4040900" cy="321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93925"/>
            <a:ext cx="4663950" cy="34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5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lt1"/>
                </a:solidFill>
              </a:rPr>
              <a:t>수치형 데이터 모델 비교 (CNN)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5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lt1"/>
                </a:solidFill>
              </a:rPr>
              <a:t>수치형 데이터 모델 비교 (</a:t>
            </a:r>
            <a:r>
              <a:rPr b="1" lang="en" sz="3650">
                <a:solidFill>
                  <a:schemeClr val="lt1"/>
                </a:solidFill>
              </a:rPr>
              <a:t>LSTM)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654" name="Google Shape;16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925"/>
            <a:ext cx="4682374" cy="35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600" y="1093924"/>
            <a:ext cx="4049349" cy="31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5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43786"/>
              </a:solidFill>
            </a:endParaRPr>
          </a:p>
        </p:txBody>
      </p:sp>
      <p:sp>
        <p:nvSpPr>
          <p:cNvPr id="1661" name="Google Shape;1661;p5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lt1"/>
                </a:solidFill>
              </a:rPr>
              <a:t>수치형 데이터 모델 비교 (</a:t>
            </a:r>
            <a:r>
              <a:rPr b="1" lang="en" sz="3650">
                <a:solidFill>
                  <a:schemeClr val="lt1"/>
                </a:solidFill>
              </a:rPr>
              <a:t>Transformer)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662" name="Google Shape;16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825" y="1086850"/>
            <a:ext cx="4065124" cy="331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00" y="1086850"/>
            <a:ext cx="4691826" cy="351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53"/>
          <p:cNvSpPr txBox="1"/>
          <p:nvPr>
            <p:ph type="title"/>
          </p:nvPr>
        </p:nvSpPr>
        <p:spPr>
          <a:xfrm>
            <a:off x="2164200" y="1576200"/>
            <a:ext cx="48156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이미지 데이터</a:t>
            </a:r>
            <a:endParaRPr/>
          </a:p>
        </p:txBody>
      </p:sp>
      <p:sp>
        <p:nvSpPr>
          <p:cNvPr id="1669" name="Google Shape;1669;p53"/>
          <p:cNvSpPr txBox="1"/>
          <p:nvPr>
            <p:ph idx="2" type="title"/>
          </p:nvPr>
        </p:nvSpPr>
        <p:spPr>
          <a:xfrm>
            <a:off x="3873600" y="527650"/>
            <a:ext cx="13968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4.2</a:t>
            </a:r>
            <a:endParaRPr/>
          </a:p>
        </p:txBody>
      </p:sp>
      <p:grpSp>
        <p:nvGrpSpPr>
          <p:cNvPr id="1670" name="Google Shape;1670;p53"/>
          <p:cNvGrpSpPr/>
          <p:nvPr/>
        </p:nvGrpSpPr>
        <p:grpSpPr>
          <a:xfrm flipH="1">
            <a:off x="-3499099" y="2174994"/>
            <a:ext cx="5714814" cy="2240816"/>
            <a:chOff x="1332675" y="3126550"/>
            <a:chExt cx="1021725" cy="400625"/>
          </a:xfrm>
        </p:grpSpPr>
        <p:sp>
          <p:nvSpPr>
            <p:cNvPr id="1671" name="Google Shape;1671;p53"/>
            <p:cNvSpPr/>
            <p:nvPr/>
          </p:nvSpPr>
          <p:spPr>
            <a:xfrm>
              <a:off x="1332675" y="3126550"/>
              <a:ext cx="1021725" cy="200325"/>
            </a:xfrm>
            <a:custGeom>
              <a:rect b="b" l="l" r="r" t="t"/>
              <a:pathLst>
                <a:path extrusionOk="0" h="8013" w="40869">
                  <a:moveTo>
                    <a:pt x="0" y="8013"/>
                  </a:moveTo>
                  <a:lnTo>
                    <a:pt x="2785" y="6655"/>
                  </a:lnTo>
                  <a:lnTo>
                    <a:pt x="4762" y="6981"/>
                  </a:lnTo>
                  <a:lnTo>
                    <a:pt x="6069" y="5331"/>
                  </a:lnTo>
                  <a:lnTo>
                    <a:pt x="8803" y="4677"/>
                  </a:lnTo>
                  <a:lnTo>
                    <a:pt x="11674" y="5279"/>
                  </a:lnTo>
                  <a:lnTo>
                    <a:pt x="15302" y="1136"/>
                  </a:lnTo>
                  <a:lnTo>
                    <a:pt x="21852" y="1"/>
                  </a:lnTo>
                  <a:lnTo>
                    <a:pt x="23090" y="2803"/>
                  </a:lnTo>
                  <a:lnTo>
                    <a:pt x="26787" y="2889"/>
                  </a:lnTo>
                  <a:lnTo>
                    <a:pt x="29572" y="3577"/>
                  </a:lnTo>
                  <a:lnTo>
                    <a:pt x="31515" y="6053"/>
                  </a:lnTo>
                  <a:lnTo>
                    <a:pt x="33853" y="5950"/>
                  </a:lnTo>
                  <a:lnTo>
                    <a:pt x="36260" y="7119"/>
                  </a:lnTo>
                  <a:lnTo>
                    <a:pt x="40868" y="80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3"/>
            <p:cNvSpPr/>
            <p:nvPr/>
          </p:nvSpPr>
          <p:spPr>
            <a:xfrm>
              <a:off x="1473650" y="3243475"/>
              <a:ext cx="220525" cy="83400"/>
            </a:xfrm>
            <a:custGeom>
              <a:rect b="b" l="l" r="r" t="t"/>
              <a:pathLst>
                <a:path extrusionOk="0" h="3336" w="8821">
                  <a:moveTo>
                    <a:pt x="0" y="3336"/>
                  </a:moveTo>
                  <a:lnTo>
                    <a:pt x="430" y="654"/>
                  </a:lnTo>
                  <a:lnTo>
                    <a:pt x="3164" y="0"/>
                  </a:lnTo>
                  <a:lnTo>
                    <a:pt x="8820" y="33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3"/>
            <p:cNvSpPr/>
            <p:nvPr/>
          </p:nvSpPr>
          <p:spPr>
            <a:xfrm>
              <a:off x="1375225" y="3292900"/>
              <a:ext cx="98450" cy="33975"/>
            </a:xfrm>
            <a:custGeom>
              <a:rect b="b" l="l" r="r" t="t"/>
              <a:pathLst>
                <a:path extrusionOk="0" h="1359" w="3938">
                  <a:moveTo>
                    <a:pt x="3937" y="1359"/>
                  </a:moveTo>
                  <a:lnTo>
                    <a:pt x="3060" y="327"/>
                  </a:lnTo>
                  <a:lnTo>
                    <a:pt x="1083" y="1"/>
                  </a:lnTo>
                  <a:lnTo>
                    <a:pt x="0" y="13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3"/>
            <p:cNvSpPr/>
            <p:nvPr/>
          </p:nvSpPr>
          <p:spPr>
            <a:xfrm>
              <a:off x="1451725" y="3259800"/>
              <a:ext cx="32700" cy="67075"/>
            </a:xfrm>
            <a:custGeom>
              <a:rect b="b" l="l" r="r" t="t"/>
              <a:pathLst>
                <a:path extrusionOk="0" h="2683" w="1308">
                  <a:moveTo>
                    <a:pt x="877" y="2683"/>
                  </a:moveTo>
                  <a:lnTo>
                    <a:pt x="0" y="1651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3"/>
            <p:cNvSpPr/>
            <p:nvPr/>
          </p:nvSpPr>
          <p:spPr>
            <a:xfrm>
              <a:off x="1624525" y="3126550"/>
              <a:ext cx="285425" cy="149625"/>
            </a:xfrm>
            <a:custGeom>
              <a:rect b="b" l="l" r="r" t="t"/>
              <a:pathLst>
                <a:path extrusionOk="0" h="5985" w="11417">
                  <a:moveTo>
                    <a:pt x="0" y="5279"/>
                  </a:moveTo>
                  <a:lnTo>
                    <a:pt x="3886" y="1634"/>
                  </a:lnTo>
                  <a:lnTo>
                    <a:pt x="6551" y="895"/>
                  </a:lnTo>
                  <a:lnTo>
                    <a:pt x="6430" y="5984"/>
                  </a:lnTo>
                  <a:lnTo>
                    <a:pt x="9817" y="310"/>
                  </a:lnTo>
                  <a:lnTo>
                    <a:pt x="11416" y="2803"/>
                  </a:lnTo>
                  <a:lnTo>
                    <a:pt x="10178" y="1"/>
                  </a:lnTo>
                  <a:lnTo>
                    <a:pt x="3628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3"/>
            <p:cNvSpPr/>
            <p:nvPr/>
          </p:nvSpPr>
          <p:spPr>
            <a:xfrm>
              <a:off x="1909925" y="3196625"/>
              <a:ext cx="162075" cy="96725"/>
            </a:xfrm>
            <a:custGeom>
              <a:rect b="b" l="l" r="r" t="t"/>
              <a:pathLst>
                <a:path extrusionOk="0" h="3869" w="6483">
                  <a:moveTo>
                    <a:pt x="0" y="0"/>
                  </a:moveTo>
                  <a:lnTo>
                    <a:pt x="3250" y="499"/>
                  </a:lnTo>
                  <a:lnTo>
                    <a:pt x="5210" y="3869"/>
                  </a:lnTo>
                  <a:lnTo>
                    <a:pt x="4367" y="671"/>
                  </a:lnTo>
                  <a:lnTo>
                    <a:pt x="6482" y="774"/>
                  </a:lnTo>
                  <a:lnTo>
                    <a:pt x="3697" y="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3"/>
            <p:cNvSpPr/>
            <p:nvPr/>
          </p:nvSpPr>
          <p:spPr>
            <a:xfrm>
              <a:off x="1694150" y="3270975"/>
              <a:ext cx="215800" cy="55900"/>
            </a:xfrm>
            <a:custGeom>
              <a:rect b="b" l="l" r="r" t="t"/>
              <a:pathLst>
                <a:path extrusionOk="0" h="2236" w="8632">
                  <a:moveTo>
                    <a:pt x="0" y="2236"/>
                  </a:moveTo>
                  <a:lnTo>
                    <a:pt x="3405" y="1"/>
                  </a:lnTo>
                  <a:lnTo>
                    <a:pt x="8631" y="689"/>
                  </a:lnTo>
                  <a:lnTo>
                    <a:pt x="6585" y="22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3"/>
            <p:cNvSpPr/>
            <p:nvPr/>
          </p:nvSpPr>
          <p:spPr>
            <a:xfrm>
              <a:off x="1860500" y="3278725"/>
              <a:ext cx="167225" cy="48150"/>
            </a:xfrm>
            <a:custGeom>
              <a:rect b="b" l="l" r="r" t="t"/>
              <a:pathLst>
                <a:path extrusionOk="0" h="1926" w="6689">
                  <a:moveTo>
                    <a:pt x="1977" y="379"/>
                  </a:moveTo>
                  <a:lnTo>
                    <a:pt x="4058" y="0"/>
                  </a:lnTo>
                  <a:lnTo>
                    <a:pt x="6688" y="1926"/>
                  </a:lnTo>
                  <a:lnTo>
                    <a:pt x="0" y="19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3"/>
            <p:cNvSpPr/>
            <p:nvPr/>
          </p:nvSpPr>
          <p:spPr>
            <a:xfrm>
              <a:off x="2099475" y="3275275"/>
              <a:ext cx="79550" cy="28825"/>
            </a:xfrm>
            <a:custGeom>
              <a:rect b="b" l="l" r="r" t="t"/>
              <a:pathLst>
                <a:path extrusionOk="0" h="1153" w="3182">
                  <a:moveTo>
                    <a:pt x="843" y="104"/>
                  </a:moveTo>
                  <a:lnTo>
                    <a:pt x="1" y="1153"/>
                  </a:lnTo>
                  <a:lnTo>
                    <a:pt x="3181" y="1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3"/>
            <p:cNvSpPr/>
            <p:nvPr/>
          </p:nvSpPr>
          <p:spPr>
            <a:xfrm>
              <a:off x="2027700" y="3277850"/>
              <a:ext cx="92850" cy="49025"/>
            </a:xfrm>
            <a:custGeom>
              <a:rect b="b" l="l" r="r" t="t"/>
              <a:pathLst>
                <a:path extrusionOk="0" h="1961" w="3714">
                  <a:moveTo>
                    <a:pt x="0" y="1961"/>
                  </a:moveTo>
                  <a:lnTo>
                    <a:pt x="499" y="620"/>
                  </a:lnTo>
                  <a:lnTo>
                    <a:pt x="3714" y="1"/>
                  </a:lnTo>
                  <a:lnTo>
                    <a:pt x="2201" y="19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3"/>
            <p:cNvSpPr/>
            <p:nvPr/>
          </p:nvSpPr>
          <p:spPr>
            <a:xfrm>
              <a:off x="2099475" y="3275275"/>
              <a:ext cx="123825" cy="51600"/>
            </a:xfrm>
            <a:custGeom>
              <a:rect b="b" l="l" r="r" t="t"/>
              <a:pathLst>
                <a:path extrusionOk="0" h="2064" w="4953">
                  <a:moveTo>
                    <a:pt x="3181" y="1"/>
                  </a:moveTo>
                  <a:lnTo>
                    <a:pt x="4952" y="2064"/>
                  </a:lnTo>
                  <a:lnTo>
                    <a:pt x="1290" y="2064"/>
                  </a:lnTo>
                  <a:lnTo>
                    <a:pt x="1" y="11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3"/>
            <p:cNvSpPr/>
            <p:nvPr/>
          </p:nvSpPr>
          <p:spPr>
            <a:xfrm>
              <a:off x="2223275" y="3304500"/>
              <a:ext cx="131125" cy="22375"/>
            </a:xfrm>
            <a:custGeom>
              <a:rect b="b" l="l" r="r" t="t"/>
              <a:pathLst>
                <a:path extrusionOk="0" h="895" w="5245">
                  <a:moveTo>
                    <a:pt x="0" y="895"/>
                  </a:moveTo>
                  <a:lnTo>
                    <a:pt x="636" y="1"/>
                  </a:lnTo>
                  <a:lnTo>
                    <a:pt x="5244" y="8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3"/>
            <p:cNvSpPr/>
            <p:nvPr/>
          </p:nvSpPr>
          <p:spPr>
            <a:xfrm>
              <a:off x="1694150" y="3196625"/>
              <a:ext cx="85125" cy="130250"/>
            </a:xfrm>
            <a:custGeom>
              <a:rect b="b" l="l" r="r" t="t"/>
              <a:pathLst>
                <a:path extrusionOk="0" h="5210" w="3405">
                  <a:moveTo>
                    <a:pt x="3405" y="2975"/>
                  </a:moveTo>
                  <a:lnTo>
                    <a:pt x="2528" y="0"/>
                  </a:lnTo>
                  <a:lnTo>
                    <a:pt x="0" y="52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3"/>
            <p:cNvSpPr/>
            <p:nvPr/>
          </p:nvSpPr>
          <p:spPr>
            <a:xfrm>
              <a:off x="1909925" y="3196625"/>
              <a:ext cx="52025" cy="91575"/>
            </a:xfrm>
            <a:custGeom>
              <a:rect b="b" l="l" r="r" t="t"/>
              <a:pathLst>
                <a:path extrusionOk="0" h="3663" w="2081">
                  <a:moveTo>
                    <a:pt x="0" y="3663"/>
                  </a:moveTo>
                  <a:lnTo>
                    <a:pt x="0" y="0"/>
                  </a:lnTo>
                  <a:lnTo>
                    <a:pt x="2081" y="32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3"/>
            <p:cNvSpPr/>
            <p:nvPr/>
          </p:nvSpPr>
          <p:spPr>
            <a:xfrm>
              <a:off x="1636975" y="3196625"/>
              <a:ext cx="120375" cy="130250"/>
            </a:xfrm>
            <a:custGeom>
              <a:rect b="b" l="l" r="r" t="t"/>
              <a:pathLst>
                <a:path extrusionOk="0" h="5210" w="4815">
                  <a:moveTo>
                    <a:pt x="2287" y="5210"/>
                  </a:moveTo>
                  <a:lnTo>
                    <a:pt x="4815" y="0"/>
                  </a:lnTo>
                  <a:lnTo>
                    <a:pt x="1" y="38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3"/>
            <p:cNvSpPr/>
            <p:nvPr/>
          </p:nvSpPr>
          <p:spPr>
            <a:xfrm>
              <a:off x="1870375" y="3196625"/>
              <a:ext cx="39575" cy="91575"/>
            </a:xfrm>
            <a:custGeom>
              <a:rect b="b" l="l" r="r" t="t"/>
              <a:pathLst>
                <a:path extrusionOk="0" h="3663" w="1583">
                  <a:moveTo>
                    <a:pt x="1" y="3439"/>
                  </a:moveTo>
                  <a:lnTo>
                    <a:pt x="1582" y="0"/>
                  </a:lnTo>
                  <a:lnTo>
                    <a:pt x="1582" y="36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3"/>
            <p:cNvSpPr/>
            <p:nvPr/>
          </p:nvSpPr>
          <p:spPr>
            <a:xfrm>
              <a:off x="1961925" y="3278725"/>
              <a:ext cx="78250" cy="48150"/>
            </a:xfrm>
            <a:custGeom>
              <a:rect b="b" l="l" r="r" t="t"/>
              <a:pathLst>
                <a:path extrusionOk="0" h="1926" w="3130">
                  <a:moveTo>
                    <a:pt x="1" y="0"/>
                  </a:moveTo>
                  <a:lnTo>
                    <a:pt x="3130" y="585"/>
                  </a:lnTo>
                  <a:lnTo>
                    <a:pt x="2631" y="19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3"/>
            <p:cNvSpPr/>
            <p:nvPr/>
          </p:nvSpPr>
          <p:spPr>
            <a:xfrm>
              <a:off x="2063375" y="3215975"/>
              <a:ext cx="57175" cy="72225"/>
            </a:xfrm>
            <a:custGeom>
              <a:rect b="b" l="l" r="r" t="t"/>
              <a:pathLst>
                <a:path extrusionOk="0" h="2889" w="2287">
                  <a:moveTo>
                    <a:pt x="344" y="0"/>
                  </a:moveTo>
                  <a:lnTo>
                    <a:pt x="0" y="1152"/>
                  </a:lnTo>
                  <a:lnTo>
                    <a:pt x="155" y="2889"/>
                  </a:lnTo>
                  <a:lnTo>
                    <a:pt x="2287" y="24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3"/>
            <p:cNvSpPr/>
            <p:nvPr/>
          </p:nvSpPr>
          <p:spPr>
            <a:xfrm>
              <a:off x="1961925" y="3266250"/>
              <a:ext cx="78250" cy="27100"/>
            </a:xfrm>
            <a:custGeom>
              <a:rect b="b" l="l" r="r" t="t"/>
              <a:pathLst>
                <a:path extrusionOk="0" h="1084" w="3130">
                  <a:moveTo>
                    <a:pt x="1" y="499"/>
                  </a:moveTo>
                  <a:lnTo>
                    <a:pt x="1565" y="1"/>
                  </a:lnTo>
                  <a:lnTo>
                    <a:pt x="3130" y="10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3"/>
            <p:cNvSpPr/>
            <p:nvPr/>
          </p:nvSpPr>
          <p:spPr>
            <a:xfrm>
              <a:off x="1552725" y="3243475"/>
              <a:ext cx="84275" cy="49875"/>
            </a:xfrm>
            <a:custGeom>
              <a:rect b="b" l="l" r="r" t="t"/>
              <a:pathLst>
                <a:path extrusionOk="0" h="1995" w="3371">
                  <a:moveTo>
                    <a:pt x="2872" y="602"/>
                  </a:moveTo>
                  <a:lnTo>
                    <a:pt x="3371" y="19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3"/>
            <p:cNvSpPr/>
            <p:nvPr/>
          </p:nvSpPr>
          <p:spPr>
            <a:xfrm>
              <a:off x="1779250" y="3196625"/>
              <a:ext cx="130700" cy="86425"/>
            </a:xfrm>
            <a:custGeom>
              <a:rect b="b" l="l" r="r" t="t"/>
              <a:pathLst>
                <a:path extrusionOk="0" h="3457" w="5228">
                  <a:moveTo>
                    <a:pt x="1" y="2975"/>
                  </a:moveTo>
                  <a:lnTo>
                    <a:pt x="3370" y="791"/>
                  </a:lnTo>
                  <a:lnTo>
                    <a:pt x="5227" y="0"/>
                  </a:lnTo>
                  <a:lnTo>
                    <a:pt x="3646" y="3456"/>
                  </a:lnTo>
                  <a:cubicBezTo>
                    <a:pt x="3646" y="3456"/>
                    <a:pt x="18" y="3026"/>
                    <a:pt x="1" y="29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3"/>
            <p:cNvSpPr/>
            <p:nvPr/>
          </p:nvSpPr>
          <p:spPr>
            <a:xfrm>
              <a:off x="1332675" y="3326850"/>
              <a:ext cx="1021725" cy="200325"/>
            </a:xfrm>
            <a:custGeom>
              <a:rect b="b" l="l" r="r" t="t"/>
              <a:pathLst>
                <a:path extrusionOk="0" h="8013" w="40869">
                  <a:moveTo>
                    <a:pt x="4608" y="895"/>
                  </a:moveTo>
                  <a:lnTo>
                    <a:pt x="7015" y="2081"/>
                  </a:lnTo>
                  <a:lnTo>
                    <a:pt x="9353" y="1961"/>
                  </a:lnTo>
                  <a:lnTo>
                    <a:pt x="11296" y="4437"/>
                  </a:lnTo>
                  <a:lnTo>
                    <a:pt x="14081" y="5142"/>
                  </a:lnTo>
                  <a:lnTo>
                    <a:pt x="17778" y="5210"/>
                  </a:lnTo>
                  <a:lnTo>
                    <a:pt x="19016" y="8013"/>
                  </a:lnTo>
                  <a:lnTo>
                    <a:pt x="25566" y="6878"/>
                  </a:lnTo>
                  <a:lnTo>
                    <a:pt x="29194" y="2735"/>
                  </a:lnTo>
                  <a:lnTo>
                    <a:pt x="32065" y="3336"/>
                  </a:lnTo>
                  <a:lnTo>
                    <a:pt x="34799" y="2683"/>
                  </a:lnTo>
                  <a:lnTo>
                    <a:pt x="36123" y="1033"/>
                  </a:lnTo>
                  <a:lnTo>
                    <a:pt x="38100" y="1359"/>
                  </a:lnTo>
                  <a:lnTo>
                    <a:pt x="40868" y="1"/>
                  </a:lnTo>
                  <a:lnTo>
                    <a:pt x="39166" y="1"/>
                  </a:lnTo>
                  <a:lnTo>
                    <a:pt x="35229" y="1"/>
                  </a:lnTo>
                  <a:lnTo>
                    <a:pt x="26409" y="1"/>
                  </a:lnTo>
                  <a:lnTo>
                    <a:pt x="19824" y="1"/>
                  </a:lnTo>
                  <a:lnTo>
                    <a:pt x="19755" y="1"/>
                  </a:lnTo>
                  <a:lnTo>
                    <a:pt x="13067" y="1"/>
                  </a:lnTo>
                  <a:lnTo>
                    <a:pt x="10883" y="1"/>
                  </a:lnTo>
                  <a:lnTo>
                    <a:pt x="8906" y="1"/>
                  </a:lnTo>
                  <a:lnTo>
                    <a:pt x="52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7" name="Google Shape;169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350" y="1657125"/>
            <a:ext cx="1799450" cy="17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400" y="2059675"/>
            <a:ext cx="1799450" cy="17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p54"/>
          <p:cNvSpPr txBox="1"/>
          <p:nvPr>
            <p:ph idx="4294967295" type="body"/>
          </p:nvPr>
        </p:nvSpPr>
        <p:spPr>
          <a:xfrm>
            <a:off x="594575" y="1146125"/>
            <a:ext cx="22551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118"/>
              <a:buNone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60개월치 이미지 인풋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700" name="Google Shape;170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300" y="2443425"/>
            <a:ext cx="1799450" cy="17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925" y="2779075"/>
            <a:ext cx="1799450" cy="17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4850" y="3095000"/>
            <a:ext cx="1799450" cy="17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3" name="Google Shape;1703;p54"/>
          <p:cNvSpPr/>
          <p:nvPr/>
        </p:nvSpPr>
        <p:spPr>
          <a:xfrm>
            <a:off x="3899600" y="2003250"/>
            <a:ext cx="1747500" cy="146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4" name="Google Shape;1704;p54"/>
          <p:cNvCxnSpPr/>
          <p:nvPr/>
        </p:nvCxnSpPr>
        <p:spPr>
          <a:xfrm flipH="1" rot="10800000">
            <a:off x="5647100" y="2733675"/>
            <a:ext cx="3753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1705" name="Google Shape;170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2400" y="1679250"/>
            <a:ext cx="1799450" cy="1784996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p54"/>
          <p:cNvSpPr txBox="1"/>
          <p:nvPr>
            <p:ph idx="4294967295" type="body"/>
          </p:nvPr>
        </p:nvSpPr>
        <p:spPr>
          <a:xfrm>
            <a:off x="6022400" y="1252425"/>
            <a:ext cx="22551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118"/>
              <a:buNone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61개월째 이미지 아웃풋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707" name="Google Shape;1707;p5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lt1"/>
                </a:solidFill>
              </a:rPr>
              <a:t>이미지 데이터 </a:t>
            </a:r>
            <a:r>
              <a:rPr b="1" lang="en" sz="3650">
                <a:solidFill>
                  <a:schemeClr val="lt1"/>
                </a:solidFill>
              </a:rPr>
              <a:t>모델 비교</a:t>
            </a:r>
            <a:endParaRPr sz="2800">
              <a:solidFill>
                <a:schemeClr val="lt1"/>
              </a:solidFill>
            </a:endParaRPr>
          </a:p>
        </p:txBody>
      </p:sp>
      <p:cxnSp>
        <p:nvCxnSpPr>
          <p:cNvPr id="1708" name="Google Shape;1708;p54"/>
          <p:cNvCxnSpPr/>
          <p:nvPr/>
        </p:nvCxnSpPr>
        <p:spPr>
          <a:xfrm flipH="1" rot="10800000">
            <a:off x="3524300" y="2733675"/>
            <a:ext cx="3753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709" name="Google Shape;1709;p54"/>
          <p:cNvSpPr txBox="1"/>
          <p:nvPr>
            <p:ph idx="4294967295" type="body"/>
          </p:nvPr>
        </p:nvSpPr>
        <p:spPr>
          <a:xfrm>
            <a:off x="3645800" y="4022200"/>
            <a:ext cx="5862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118"/>
              <a:buNone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x 2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710" name="Google Shape;1710;p54"/>
          <p:cNvSpPr txBox="1"/>
          <p:nvPr>
            <p:ph idx="4294967295" type="body"/>
          </p:nvPr>
        </p:nvSpPr>
        <p:spPr>
          <a:xfrm>
            <a:off x="7940025" y="3095000"/>
            <a:ext cx="5862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118"/>
              <a:buNone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x 2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119" l="0" r="0" t="15137"/>
          <a:stretch/>
        </p:blipFill>
        <p:spPr>
          <a:xfrm>
            <a:off x="4952675" y="0"/>
            <a:ext cx="4191325" cy="4570900"/>
          </a:xfrm>
          <a:prstGeom prst="rect">
            <a:avLst/>
          </a:prstGeom>
        </p:spPr>
      </p:pic>
      <p:sp>
        <p:nvSpPr>
          <p:cNvPr id="1419" name="Google Shape;1419;p37"/>
          <p:cNvSpPr txBox="1"/>
          <p:nvPr>
            <p:ph type="title"/>
          </p:nvPr>
        </p:nvSpPr>
        <p:spPr>
          <a:xfrm>
            <a:off x="1061850" y="303025"/>
            <a:ext cx="3182700" cy="42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chemeClr val="lt1"/>
                </a:solidFill>
                <a:latin typeface="Noto Sans Thai SemiBold"/>
                <a:ea typeface="Noto Sans Thai SemiBold"/>
                <a:cs typeface="Noto Sans Thai SemiBold"/>
                <a:sym typeface="Noto Sans Thai SemiBold"/>
              </a:rPr>
              <a:t>01  프로젝트 개요</a:t>
            </a:r>
            <a:endParaRPr b="0" sz="2200">
              <a:solidFill>
                <a:schemeClr val="lt1"/>
              </a:solidFill>
              <a:latin typeface="Noto Sans Thai SemiBold"/>
              <a:ea typeface="Noto Sans Thai SemiBold"/>
              <a:cs typeface="Noto Sans Thai SemiBold"/>
              <a:sym typeface="Noto Sans Thai SemiBold"/>
            </a:endParaRPr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chemeClr val="lt1"/>
                </a:solidFill>
                <a:latin typeface="Noto Sans Thai SemiBold"/>
                <a:ea typeface="Noto Sans Thai SemiBold"/>
                <a:cs typeface="Noto Sans Thai SemiBold"/>
                <a:sym typeface="Noto Sans Thai SemiBold"/>
              </a:rPr>
              <a:t>02  데이터 준비</a:t>
            </a:r>
            <a:endParaRPr b="0" sz="2200">
              <a:solidFill>
                <a:schemeClr val="lt1"/>
              </a:solidFill>
              <a:latin typeface="Noto Sans Thai SemiBold"/>
              <a:ea typeface="Noto Sans Thai SemiBold"/>
              <a:cs typeface="Noto Sans Thai SemiBold"/>
              <a:sym typeface="Noto Sans Thai SemiBold"/>
            </a:endParaRPr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chemeClr val="lt1"/>
                </a:solidFill>
                <a:latin typeface="Noto Sans Thai SemiBold"/>
                <a:ea typeface="Noto Sans Thai SemiBold"/>
                <a:cs typeface="Noto Sans Thai SemiBold"/>
                <a:sym typeface="Noto Sans Thai SemiBold"/>
              </a:rPr>
              <a:t>03  EDA</a:t>
            </a:r>
            <a:endParaRPr b="0" sz="2200">
              <a:solidFill>
                <a:schemeClr val="lt1"/>
              </a:solidFill>
              <a:latin typeface="Noto Sans Thai SemiBold"/>
              <a:ea typeface="Noto Sans Thai SemiBold"/>
              <a:cs typeface="Noto Sans Thai SemiBold"/>
              <a:sym typeface="Noto Sans Thai SemiBold"/>
            </a:endParaRPr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chemeClr val="lt1"/>
                </a:solidFill>
                <a:latin typeface="Noto Sans Thai SemiBold"/>
                <a:ea typeface="Noto Sans Thai SemiBold"/>
                <a:cs typeface="Noto Sans Thai SemiBold"/>
                <a:sym typeface="Noto Sans Thai SemiBold"/>
              </a:rPr>
              <a:t>04  모델 선정과정</a:t>
            </a:r>
            <a:endParaRPr b="0" sz="2200">
              <a:solidFill>
                <a:schemeClr val="lt1"/>
              </a:solidFill>
              <a:latin typeface="Noto Sans Thai SemiBold"/>
              <a:ea typeface="Noto Sans Thai SemiBold"/>
              <a:cs typeface="Noto Sans Thai SemiBold"/>
              <a:sym typeface="Noto Sans Thai SemiBold"/>
            </a:endParaRPr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chemeClr val="lt1"/>
                </a:solidFill>
                <a:latin typeface="Noto Sans Thai SemiBold"/>
                <a:ea typeface="Noto Sans Thai SemiBold"/>
                <a:cs typeface="Noto Sans Thai SemiBold"/>
                <a:sym typeface="Noto Sans Thai SemiBold"/>
              </a:rPr>
              <a:t>05  모델 학습</a:t>
            </a:r>
            <a:endParaRPr b="0" sz="2200">
              <a:solidFill>
                <a:schemeClr val="lt1"/>
              </a:solidFill>
              <a:latin typeface="Noto Sans Thai SemiBold"/>
              <a:ea typeface="Noto Sans Thai SemiBold"/>
              <a:cs typeface="Noto Sans Thai SemiBold"/>
              <a:sym typeface="Noto Sans Thai SemiBold"/>
            </a:endParaRPr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chemeClr val="lt1"/>
                </a:solidFill>
                <a:latin typeface="Noto Sans Thai SemiBold"/>
                <a:ea typeface="Noto Sans Thai SemiBold"/>
                <a:cs typeface="Noto Sans Thai SemiBold"/>
                <a:sym typeface="Noto Sans Thai SemiBold"/>
              </a:rPr>
              <a:t>06  결론</a:t>
            </a:r>
            <a:endParaRPr b="0" sz="2200">
              <a:solidFill>
                <a:schemeClr val="lt1"/>
              </a:solidFill>
              <a:latin typeface="Noto Sans Thai SemiBold"/>
              <a:ea typeface="Noto Sans Thai SemiBold"/>
              <a:cs typeface="Noto Sans Thai SemiBold"/>
              <a:sym typeface="Noto Sans Thai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55" title="54_epoch_equal_time_step_60_SSI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437" y="1518325"/>
            <a:ext cx="5899125" cy="319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5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lt1"/>
                </a:solidFill>
              </a:rPr>
              <a:t>이미지 데이터 모델 비교</a:t>
            </a:r>
            <a:endParaRPr b="1" sz="3650">
              <a:solidFill>
                <a:schemeClr val="lt1"/>
              </a:solidFill>
            </a:endParaRPr>
          </a:p>
        </p:txBody>
      </p:sp>
      <p:sp>
        <p:nvSpPr>
          <p:cNvPr id="1717" name="Google Shape;1717;p55"/>
          <p:cNvSpPr txBox="1"/>
          <p:nvPr>
            <p:ph idx="4294967295" type="body"/>
          </p:nvPr>
        </p:nvSpPr>
        <p:spPr>
          <a:xfrm>
            <a:off x="471050" y="1017725"/>
            <a:ext cx="477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"/>
              <a:buChar char="●"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ConvLSTM2D_Layer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Google Shape;17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575" y="1079700"/>
            <a:ext cx="5690499" cy="19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56"/>
          <p:cNvPicPr preferRelativeResize="0"/>
          <p:nvPr/>
        </p:nvPicPr>
        <p:blipFill rotWithShape="1">
          <a:blip r:embed="rId4">
            <a:alphaModFix/>
          </a:blip>
          <a:srcRect b="0" l="0" r="0" t="3063"/>
          <a:stretch/>
        </p:blipFill>
        <p:spPr>
          <a:xfrm>
            <a:off x="2927175" y="3120975"/>
            <a:ext cx="5675899" cy="19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p5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lt1"/>
                </a:solidFill>
              </a:rPr>
              <a:t>이미지 데이터 모델 비교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725" name="Google Shape;1725;p56"/>
          <p:cNvSpPr txBox="1"/>
          <p:nvPr>
            <p:ph idx="4294967295" type="body"/>
          </p:nvPr>
        </p:nvSpPr>
        <p:spPr>
          <a:xfrm>
            <a:off x="471050" y="1017725"/>
            <a:ext cx="477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"/>
              <a:buChar char="●"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ConvLSTM2D_Layer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" name="Google Shape;17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496" y="1639200"/>
            <a:ext cx="3652025" cy="28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692850"/>
            <a:ext cx="3652025" cy="2825753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5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lt1"/>
                </a:solidFill>
              </a:rPr>
              <a:t>이미지 데이터 모델 비교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733" name="Google Shape;1733;p57"/>
          <p:cNvSpPr txBox="1"/>
          <p:nvPr>
            <p:ph idx="4294967295" type="body"/>
          </p:nvPr>
        </p:nvSpPr>
        <p:spPr>
          <a:xfrm>
            <a:off x="471050" y="1017725"/>
            <a:ext cx="477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"/>
              <a:buChar char="●"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AE + U-Net + GRU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8" name="Google Shape;17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925" y="1764925"/>
            <a:ext cx="7234149" cy="24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5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lt1"/>
                </a:solidFill>
              </a:rPr>
              <a:t>이미지 데이터 모델 비교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740" name="Google Shape;1740;p58"/>
          <p:cNvSpPr txBox="1"/>
          <p:nvPr>
            <p:ph idx="4294967295" type="body"/>
          </p:nvPr>
        </p:nvSpPr>
        <p:spPr>
          <a:xfrm>
            <a:off x="471050" y="1017725"/>
            <a:ext cx="477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"/>
              <a:buChar char="●"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AE + U-Net + GRU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59"/>
          <p:cNvSpPr txBox="1"/>
          <p:nvPr>
            <p:ph idx="4294967295" type="body"/>
          </p:nvPr>
        </p:nvSpPr>
        <p:spPr>
          <a:xfrm>
            <a:off x="471050" y="1017725"/>
            <a:ext cx="477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"/>
              <a:buChar char="●"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GAN + U-NET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746" name="Google Shape;174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6075" y="1479423"/>
            <a:ext cx="4311850" cy="31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5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lt1"/>
                </a:solidFill>
              </a:rPr>
              <a:t>이미지 데이터 모델 비교</a:t>
            </a:r>
            <a:endParaRPr b="1" sz="36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60"/>
          <p:cNvPicPr preferRelativeResize="0"/>
          <p:nvPr/>
        </p:nvPicPr>
        <p:blipFill rotWithShape="1">
          <a:blip r:embed="rId3">
            <a:alphaModFix/>
          </a:blip>
          <a:srcRect b="0" l="0" r="66857" t="0"/>
          <a:stretch/>
        </p:blipFill>
        <p:spPr>
          <a:xfrm>
            <a:off x="1940913" y="1479425"/>
            <a:ext cx="2619725" cy="274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6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lt1"/>
                </a:solidFill>
              </a:rPr>
              <a:t>이미지 데이터 모델 비교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754" name="Google Shape;1754;p60"/>
          <p:cNvSpPr txBox="1"/>
          <p:nvPr>
            <p:ph idx="4294967295" type="body"/>
          </p:nvPr>
        </p:nvSpPr>
        <p:spPr>
          <a:xfrm>
            <a:off x="471050" y="1017725"/>
            <a:ext cx="477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"/>
              <a:buChar char="●"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GAN + U-NET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755" name="Google Shape;1755;p60"/>
          <p:cNvPicPr preferRelativeResize="0"/>
          <p:nvPr/>
        </p:nvPicPr>
        <p:blipFill rotWithShape="1">
          <a:blip r:embed="rId3">
            <a:alphaModFix/>
          </a:blip>
          <a:srcRect b="0" l="66857" r="0" t="0"/>
          <a:stretch/>
        </p:blipFill>
        <p:spPr>
          <a:xfrm>
            <a:off x="4583350" y="1479425"/>
            <a:ext cx="2619725" cy="27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975" y="4219775"/>
            <a:ext cx="3260100" cy="2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Google Shape;17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6063" y="2392022"/>
            <a:ext cx="1341811" cy="430472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6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lt1"/>
                </a:solidFill>
              </a:rPr>
              <a:t>최종 모델 선정</a:t>
            </a:r>
            <a:endParaRPr b="1" sz="3650">
              <a:solidFill>
                <a:schemeClr val="lt1"/>
              </a:solidFill>
            </a:endParaRPr>
          </a:p>
        </p:txBody>
      </p:sp>
      <p:sp>
        <p:nvSpPr>
          <p:cNvPr id="1763" name="Google Shape;1763;p61"/>
          <p:cNvSpPr txBox="1"/>
          <p:nvPr>
            <p:ph idx="1" type="body"/>
          </p:nvPr>
        </p:nvSpPr>
        <p:spPr>
          <a:xfrm>
            <a:off x="720000" y="1215750"/>
            <a:ext cx="495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nrope"/>
              <a:buChar char="●"/>
            </a:pPr>
            <a:r>
              <a:rPr lang="en" sz="2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AE + U-Net + GRU</a:t>
            </a:r>
            <a:endParaRPr sz="2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aphicFrame>
        <p:nvGraphicFramePr>
          <p:cNvPr id="1764" name="Google Shape;1764;p61"/>
          <p:cNvGraphicFramePr/>
          <p:nvPr/>
        </p:nvGraphicFramePr>
        <p:xfrm>
          <a:off x="952500" y="227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{C1398E47-6D9B-46BC-8A0E-4C466CEF73F0}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ConvLSTM2D</a:t>
                      </a:r>
                      <a:endParaRPr/>
                    </a:p>
                  </a:txBody>
                  <a:tcPr marT="91425" marB="91425" marR="91425" marL="91425"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AE + U-NET + GRU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GAN + U-NET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MSE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0.0103</a:t>
                      </a:r>
                      <a:endParaRPr/>
                    </a:p>
                  </a:txBody>
                  <a:tcPr marT="91425" marB="91425" marR="91425" marL="91425"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0.0004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0.0232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SSIM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0.8214</a:t>
                      </a:r>
                      <a:endParaRPr/>
                    </a:p>
                  </a:txBody>
                  <a:tcPr marT="91425" marB="91425" marR="91425" marL="91425"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0.9848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0.8818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PSNR (dB)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20.05</a:t>
                      </a:r>
                      <a:endParaRPr/>
                    </a:p>
                  </a:txBody>
                  <a:tcPr marT="91425" marB="91425" marR="91425" marL="91425"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39.89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16.61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pic>
        <p:nvPicPr>
          <p:cNvPr id="1765" name="Google Shape;176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6075" y="346388"/>
            <a:ext cx="2166850" cy="18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62"/>
          <p:cNvSpPr txBox="1"/>
          <p:nvPr>
            <p:ph type="title"/>
          </p:nvPr>
        </p:nvSpPr>
        <p:spPr>
          <a:xfrm>
            <a:off x="2164200" y="1576200"/>
            <a:ext cx="48156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모델 학습</a:t>
            </a:r>
            <a:endParaRPr/>
          </a:p>
        </p:txBody>
      </p:sp>
      <p:sp>
        <p:nvSpPr>
          <p:cNvPr id="1771" name="Google Shape;1771;p62"/>
          <p:cNvSpPr txBox="1"/>
          <p:nvPr>
            <p:ph idx="2" type="title"/>
          </p:nvPr>
        </p:nvSpPr>
        <p:spPr>
          <a:xfrm>
            <a:off x="3873600" y="527650"/>
            <a:ext cx="13968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grpSp>
        <p:nvGrpSpPr>
          <p:cNvPr id="1772" name="Google Shape;1772;p62"/>
          <p:cNvGrpSpPr/>
          <p:nvPr/>
        </p:nvGrpSpPr>
        <p:grpSpPr>
          <a:xfrm flipH="1">
            <a:off x="-3499099" y="2174994"/>
            <a:ext cx="5714814" cy="2240816"/>
            <a:chOff x="1332675" y="3126550"/>
            <a:chExt cx="1021725" cy="400625"/>
          </a:xfrm>
        </p:grpSpPr>
        <p:sp>
          <p:nvSpPr>
            <p:cNvPr id="1773" name="Google Shape;1773;p62"/>
            <p:cNvSpPr/>
            <p:nvPr/>
          </p:nvSpPr>
          <p:spPr>
            <a:xfrm>
              <a:off x="1332675" y="3126550"/>
              <a:ext cx="1021725" cy="200325"/>
            </a:xfrm>
            <a:custGeom>
              <a:rect b="b" l="l" r="r" t="t"/>
              <a:pathLst>
                <a:path extrusionOk="0" h="8013" w="40869">
                  <a:moveTo>
                    <a:pt x="0" y="8013"/>
                  </a:moveTo>
                  <a:lnTo>
                    <a:pt x="2785" y="6655"/>
                  </a:lnTo>
                  <a:lnTo>
                    <a:pt x="4762" y="6981"/>
                  </a:lnTo>
                  <a:lnTo>
                    <a:pt x="6069" y="5331"/>
                  </a:lnTo>
                  <a:lnTo>
                    <a:pt x="8803" y="4677"/>
                  </a:lnTo>
                  <a:lnTo>
                    <a:pt x="11674" y="5279"/>
                  </a:lnTo>
                  <a:lnTo>
                    <a:pt x="15302" y="1136"/>
                  </a:lnTo>
                  <a:lnTo>
                    <a:pt x="21852" y="1"/>
                  </a:lnTo>
                  <a:lnTo>
                    <a:pt x="23090" y="2803"/>
                  </a:lnTo>
                  <a:lnTo>
                    <a:pt x="26787" y="2889"/>
                  </a:lnTo>
                  <a:lnTo>
                    <a:pt x="29572" y="3577"/>
                  </a:lnTo>
                  <a:lnTo>
                    <a:pt x="31515" y="6053"/>
                  </a:lnTo>
                  <a:lnTo>
                    <a:pt x="33853" y="5950"/>
                  </a:lnTo>
                  <a:lnTo>
                    <a:pt x="36260" y="7119"/>
                  </a:lnTo>
                  <a:lnTo>
                    <a:pt x="40868" y="80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62"/>
            <p:cNvSpPr/>
            <p:nvPr/>
          </p:nvSpPr>
          <p:spPr>
            <a:xfrm>
              <a:off x="1473650" y="3243475"/>
              <a:ext cx="220525" cy="83400"/>
            </a:xfrm>
            <a:custGeom>
              <a:rect b="b" l="l" r="r" t="t"/>
              <a:pathLst>
                <a:path extrusionOk="0" h="3336" w="8821">
                  <a:moveTo>
                    <a:pt x="0" y="3336"/>
                  </a:moveTo>
                  <a:lnTo>
                    <a:pt x="430" y="654"/>
                  </a:lnTo>
                  <a:lnTo>
                    <a:pt x="3164" y="0"/>
                  </a:lnTo>
                  <a:lnTo>
                    <a:pt x="8820" y="33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62"/>
            <p:cNvSpPr/>
            <p:nvPr/>
          </p:nvSpPr>
          <p:spPr>
            <a:xfrm>
              <a:off x="1375225" y="3292900"/>
              <a:ext cx="98450" cy="33975"/>
            </a:xfrm>
            <a:custGeom>
              <a:rect b="b" l="l" r="r" t="t"/>
              <a:pathLst>
                <a:path extrusionOk="0" h="1359" w="3938">
                  <a:moveTo>
                    <a:pt x="3937" y="1359"/>
                  </a:moveTo>
                  <a:lnTo>
                    <a:pt x="3060" y="327"/>
                  </a:lnTo>
                  <a:lnTo>
                    <a:pt x="1083" y="1"/>
                  </a:lnTo>
                  <a:lnTo>
                    <a:pt x="0" y="13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62"/>
            <p:cNvSpPr/>
            <p:nvPr/>
          </p:nvSpPr>
          <p:spPr>
            <a:xfrm>
              <a:off x="1451725" y="3259800"/>
              <a:ext cx="32700" cy="67075"/>
            </a:xfrm>
            <a:custGeom>
              <a:rect b="b" l="l" r="r" t="t"/>
              <a:pathLst>
                <a:path extrusionOk="0" h="2683" w="1308">
                  <a:moveTo>
                    <a:pt x="877" y="2683"/>
                  </a:moveTo>
                  <a:lnTo>
                    <a:pt x="0" y="1651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62"/>
            <p:cNvSpPr/>
            <p:nvPr/>
          </p:nvSpPr>
          <p:spPr>
            <a:xfrm>
              <a:off x="1624525" y="3126550"/>
              <a:ext cx="285425" cy="149625"/>
            </a:xfrm>
            <a:custGeom>
              <a:rect b="b" l="l" r="r" t="t"/>
              <a:pathLst>
                <a:path extrusionOk="0" h="5985" w="11417">
                  <a:moveTo>
                    <a:pt x="0" y="5279"/>
                  </a:moveTo>
                  <a:lnTo>
                    <a:pt x="3886" y="1634"/>
                  </a:lnTo>
                  <a:lnTo>
                    <a:pt x="6551" y="895"/>
                  </a:lnTo>
                  <a:lnTo>
                    <a:pt x="6430" y="5984"/>
                  </a:lnTo>
                  <a:lnTo>
                    <a:pt x="9817" y="310"/>
                  </a:lnTo>
                  <a:lnTo>
                    <a:pt x="11416" y="2803"/>
                  </a:lnTo>
                  <a:lnTo>
                    <a:pt x="10178" y="1"/>
                  </a:lnTo>
                  <a:lnTo>
                    <a:pt x="3628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62"/>
            <p:cNvSpPr/>
            <p:nvPr/>
          </p:nvSpPr>
          <p:spPr>
            <a:xfrm>
              <a:off x="1909925" y="3196625"/>
              <a:ext cx="162075" cy="96725"/>
            </a:xfrm>
            <a:custGeom>
              <a:rect b="b" l="l" r="r" t="t"/>
              <a:pathLst>
                <a:path extrusionOk="0" h="3869" w="6483">
                  <a:moveTo>
                    <a:pt x="0" y="0"/>
                  </a:moveTo>
                  <a:lnTo>
                    <a:pt x="3250" y="499"/>
                  </a:lnTo>
                  <a:lnTo>
                    <a:pt x="5210" y="3869"/>
                  </a:lnTo>
                  <a:lnTo>
                    <a:pt x="4367" y="671"/>
                  </a:lnTo>
                  <a:lnTo>
                    <a:pt x="6482" y="774"/>
                  </a:lnTo>
                  <a:lnTo>
                    <a:pt x="3697" y="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62"/>
            <p:cNvSpPr/>
            <p:nvPr/>
          </p:nvSpPr>
          <p:spPr>
            <a:xfrm>
              <a:off x="1694150" y="3270975"/>
              <a:ext cx="215800" cy="55900"/>
            </a:xfrm>
            <a:custGeom>
              <a:rect b="b" l="l" r="r" t="t"/>
              <a:pathLst>
                <a:path extrusionOk="0" h="2236" w="8632">
                  <a:moveTo>
                    <a:pt x="0" y="2236"/>
                  </a:moveTo>
                  <a:lnTo>
                    <a:pt x="3405" y="1"/>
                  </a:lnTo>
                  <a:lnTo>
                    <a:pt x="8631" y="689"/>
                  </a:lnTo>
                  <a:lnTo>
                    <a:pt x="6585" y="22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62"/>
            <p:cNvSpPr/>
            <p:nvPr/>
          </p:nvSpPr>
          <p:spPr>
            <a:xfrm>
              <a:off x="1860500" y="3278725"/>
              <a:ext cx="167225" cy="48150"/>
            </a:xfrm>
            <a:custGeom>
              <a:rect b="b" l="l" r="r" t="t"/>
              <a:pathLst>
                <a:path extrusionOk="0" h="1926" w="6689">
                  <a:moveTo>
                    <a:pt x="1977" y="379"/>
                  </a:moveTo>
                  <a:lnTo>
                    <a:pt x="4058" y="0"/>
                  </a:lnTo>
                  <a:lnTo>
                    <a:pt x="6688" y="1926"/>
                  </a:lnTo>
                  <a:lnTo>
                    <a:pt x="0" y="19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62"/>
            <p:cNvSpPr/>
            <p:nvPr/>
          </p:nvSpPr>
          <p:spPr>
            <a:xfrm>
              <a:off x="2099475" y="3275275"/>
              <a:ext cx="79550" cy="28825"/>
            </a:xfrm>
            <a:custGeom>
              <a:rect b="b" l="l" r="r" t="t"/>
              <a:pathLst>
                <a:path extrusionOk="0" h="1153" w="3182">
                  <a:moveTo>
                    <a:pt x="843" y="104"/>
                  </a:moveTo>
                  <a:lnTo>
                    <a:pt x="1" y="1153"/>
                  </a:lnTo>
                  <a:lnTo>
                    <a:pt x="3181" y="1"/>
                  </a:lnTo>
                  <a:close/>
                </a:path>
              </a:pathLst>
            </a:custGeom>
            <a:solidFill>
              <a:srgbClr val="B7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62"/>
            <p:cNvSpPr/>
            <p:nvPr/>
          </p:nvSpPr>
          <p:spPr>
            <a:xfrm>
              <a:off x="2027700" y="3277850"/>
              <a:ext cx="92850" cy="49025"/>
            </a:xfrm>
            <a:custGeom>
              <a:rect b="b" l="l" r="r" t="t"/>
              <a:pathLst>
                <a:path extrusionOk="0" h="1961" w="3714">
                  <a:moveTo>
                    <a:pt x="0" y="1961"/>
                  </a:moveTo>
                  <a:lnTo>
                    <a:pt x="499" y="620"/>
                  </a:lnTo>
                  <a:lnTo>
                    <a:pt x="3714" y="1"/>
                  </a:lnTo>
                  <a:lnTo>
                    <a:pt x="2201" y="19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62"/>
            <p:cNvSpPr/>
            <p:nvPr/>
          </p:nvSpPr>
          <p:spPr>
            <a:xfrm>
              <a:off x="2099475" y="3275275"/>
              <a:ext cx="123825" cy="51600"/>
            </a:xfrm>
            <a:custGeom>
              <a:rect b="b" l="l" r="r" t="t"/>
              <a:pathLst>
                <a:path extrusionOk="0" h="2064" w="4953">
                  <a:moveTo>
                    <a:pt x="3181" y="1"/>
                  </a:moveTo>
                  <a:lnTo>
                    <a:pt x="4952" y="2064"/>
                  </a:lnTo>
                  <a:lnTo>
                    <a:pt x="1290" y="2064"/>
                  </a:lnTo>
                  <a:lnTo>
                    <a:pt x="1" y="11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62"/>
            <p:cNvSpPr/>
            <p:nvPr/>
          </p:nvSpPr>
          <p:spPr>
            <a:xfrm>
              <a:off x="2223275" y="3304500"/>
              <a:ext cx="131125" cy="22375"/>
            </a:xfrm>
            <a:custGeom>
              <a:rect b="b" l="l" r="r" t="t"/>
              <a:pathLst>
                <a:path extrusionOk="0" h="895" w="5245">
                  <a:moveTo>
                    <a:pt x="0" y="895"/>
                  </a:moveTo>
                  <a:lnTo>
                    <a:pt x="636" y="1"/>
                  </a:lnTo>
                  <a:lnTo>
                    <a:pt x="5244" y="8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62"/>
            <p:cNvSpPr/>
            <p:nvPr/>
          </p:nvSpPr>
          <p:spPr>
            <a:xfrm>
              <a:off x="1694150" y="3196625"/>
              <a:ext cx="85125" cy="130250"/>
            </a:xfrm>
            <a:custGeom>
              <a:rect b="b" l="l" r="r" t="t"/>
              <a:pathLst>
                <a:path extrusionOk="0" h="5210" w="3405">
                  <a:moveTo>
                    <a:pt x="3405" y="2975"/>
                  </a:moveTo>
                  <a:lnTo>
                    <a:pt x="2528" y="0"/>
                  </a:lnTo>
                  <a:lnTo>
                    <a:pt x="0" y="52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62"/>
            <p:cNvSpPr/>
            <p:nvPr/>
          </p:nvSpPr>
          <p:spPr>
            <a:xfrm>
              <a:off x="1909925" y="3196625"/>
              <a:ext cx="52025" cy="91575"/>
            </a:xfrm>
            <a:custGeom>
              <a:rect b="b" l="l" r="r" t="t"/>
              <a:pathLst>
                <a:path extrusionOk="0" h="3663" w="2081">
                  <a:moveTo>
                    <a:pt x="0" y="3663"/>
                  </a:moveTo>
                  <a:lnTo>
                    <a:pt x="0" y="0"/>
                  </a:lnTo>
                  <a:lnTo>
                    <a:pt x="2081" y="32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62"/>
            <p:cNvSpPr/>
            <p:nvPr/>
          </p:nvSpPr>
          <p:spPr>
            <a:xfrm>
              <a:off x="1636975" y="3196625"/>
              <a:ext cx="120375" cy="130250"/>
            </a:xfrm>
            <a:custGeom>
              <a:rect b="b" l="l" r="r" t="t"/>
              <a:pathLst>
                <a:path extrusionOk="0" h="5210" w="4815">
                  <a:moveTo>
                    <a:pt x="2287" y="5210"/>
                  </a:moveTo>
                  <a:lnTo>
                    <a:pt x="4815" y="0"/>
                  </a:lnTo>
                  <a:lnTo>
                    <a:pt x="1" y="38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62"/>
            <p:cNvSpPr/>
            <p:nvPr/>
          </p:nvSpPr>
          <p:spPr>
            <a:xfrm>
              <a:off x="1870375" y="3196625"/>
              <a:ext cx="39575" cy="91575"/>
            </a:xfrm>
            <a:custGeom>
              <a:rect b="b" l="l" r="r" t="t"/>
              <a:pathLst>
                <a:path extrusionOk="0" h="3663" w="1583">
                  <a:moveTo>
                    <a:pt x="1" y="3439"/>
                  </a:moveTo>
                  <a:lnTo>
                    <a:pt x="1582" y="0"/>
                  </a:lnTo>
                  <a:lnTo>
                    <a:pt x="1582" y="36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62"/>
            <p:cNvSpPr/>
            <p:nvPr/>
          </p:nvSpPr>
          <p:spPr>
            <a:xfrm>
              <a:off x="1961925" y="3278725"/>
              <a:ext cx="78250" cy="48150"/>
            </a:xfrm>
            <a:custGeom>
              <a:rect b="b" l="l" r="r" t="t"/>
              <a:pathLst>
                <a:path extrusionOk="0" h="1926" w="3130">
                  <a:moveTo>
                    <a:pt x="1" y="0"/>
                  </a:moveTo>
                  <a:lnTo>
                    <a:pt x="3130" y="585"/>
                  </a:lnTo>
                  <a:lnTo>
                    <a:pt x="2631" y="19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62"/>
            <p:cNvSpPr/>
            <p:nvPr/>
          </p:nvSpPr>
          <p:spPr>
            <a:xfrm>
              <a:off x="2063375" y="3215975"/>
              <a:ext cx="57175" cy="72225"/>
            </a:xfrm>
            <a:custGeom>
              <a:rect b="b" l="l" r="r" t="t"/>
              <a:pathLst>
                <a:path extrusionOk="0" h="2889" w="2287">
                  <a:moveTo>
                    <a:pt x="344" y="0"/>
                  </a:moveTo>
                  <a:lnTo>
                    <a:pt x="0" y="1152"/>
                  </a:lnTo>
                  <a:lnTo>
                    <a:pt x="155" y="2889"/>
                  </a:lnTo>
                  <a:lnTo>
                    <a:pt x="2287" y="24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62"/>
            <p:cNvSpPr/>
            <p:nvPr/>
          </p:nvSpPr>
          <p:spPr>
            <a:xfrm>
              <a:off x="1961925" y="3266250"/>
              <a:ext cx="78250" cy="27100"/>
            </a:xfrm>
            <a:custGeom>
              <a:rect b="b" l="l" r="r" t="t"/>
              <a:pathLst>
                <a:path extrusionOk="0" h="1084" w="3130">
                  <a:moveTo>
                    <a:pt x="1" y="499"/>
                  </a:moveTo>
                  <a:lnTo>
                    <a:pt x="1565" y="1"/>
                  </a:lnTo>
                  <a:lnTo>
                    <a:pt x="3130" y="10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62"/>
            <p:cNvSpPr/>
            <p:nvPr/>
          </p:nvSpPr>
          <p:spPr>
            <a:xfrm>
              <a:off x="1552725" y="3243475"/>
              <a:ext cx="84275" cy="49875"/>
            </a:xfrm>
            <a:custGeom>
              <a:rect b="b" l="l" r="r" t="t"/>
              <a:pathLst>
                <a:path extrusionOk="0" h="1995" w="3371">
                  <a:moveTo>
                    <a:pt x="2872" y="602"/>
                  </a:moveTo>
                  <a:lnTo>
                    <a:pt x="3371" y="19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62"/>
            <p:cNvSpPr/>
            <p:nvPr/>
          </p:nvSpPr>
          <p:spPr>
            <a:xfrm>
              <a:off x="1779250" y="3196625"/>
              <a:ext cx="130700" cy="86425"/>
            </a:xfrm>
            <a:custGeom>
              <a:rect b="b" l="l" r="r" t="t"/>
              <a:pathLst>
                <a:path extrusionOk="0" h="3457" w="5228">
                  <a:moveTo>
                    <a:pt x="1" y="2975"/>
                  </a:moveTo>
                  <a:lnTo>
                    <a:pt x="3370" y="791"/>
                  </a:lnTo>
                  <a:lnTo>
                    <a:pt x="5227" y="0"/>
                  </a:lnTo>
                  <a:lnTo>
                    <a:pt x="3646" y="3456"/>
                  </a:lnTo>
                  <a:cubicBezTo>
                    <a:pt x="3646" y="3456"/>
                    <a:pt x="18" y="3026"/>
                    <a:pt x="1" y="29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62"/>
            <p:cNvSpPr/>
            <p:nvPr/>
          </p:nvSpPr>
          <p:spPr>
            <a:xfrm>
              <a:off x="1332675" y="3326850"/>
              <a:ext cx="1021725" cy="200325"/>
            </a:xfrm>
            <a:custGeom>
              <a:rect b="b" l="l" r="r" t="t"/>
              <a:pathLst>
                <a:path extrusionOk="0" h="8013" w="40869">
                  <a:moveTo>
                    <a:pt x="4608" y="895"/>
                  </a:moveTo>
                  <a:lnTo>
                    <a:pt x="7015" y="2081"/>
                  </a:lnTo>
                  <a:lnTo>
                    <a:pt x="9353" y="1961"/>
                  </a:lnTo>
                  <a:lnTo>
                    <a:pt x="11296" y="4437"/>
                  </a:lnTo>
                  <a:lnTo>
                    <a:pt x="14081" y="5142"/>
                  </a:lnTo>
                  <a:lnTo>
                    <a:pt x="17778" y="5210"/>
                  </a:lnTo>
                  <a:lnTo>
                    <a:pt x="19016" y="8013"/>
                  </a:lnTo>
                  <a:lnTo>
                    <a:pt x="25566" y="6878"/>
                  </a:lnTo>
                  <a:lnTo>
                    <a:pt x="29194" y="2735"/>
                  </a:lnTo>
                  <a:lnTo>
                    <a:pt x="32065" y="3336"/>
                  </a:lnTo>
                  <a:lnTo>
                    <a:pt x="34799" y="2683"/>
                  </a:lnTo>
                  <a:lnTo>
                    <a:pt x="36123" y="1033"/>
                  </a:lnTo>
                  <a:lnTo>
                    <a:pt x="38100" y="1359"/>
                  </a:lnTo>
                  <a:lnTo>
                    <a:pt x="40868" y="1"/>
                  </a:lnTo>
                  <a:lnTo>
                    <a:pt x="39166" y="1"/>
                  </a:lnTo>
                  <a:lnTo>
                    <a:pt x="35229" y="1"/>
                  </a:lnTo>
                  <a:lnTo>
                    <a:pt x="26409" y="1"/>
                  </a:lnTo>
                  <a:lnTo>
                    <a:pt x="19824" y="1"/>
                  </a:lnTo>
                  <a:lnTo>
                    <a:pt x="19755" y="1"/>
                  </a:lnTo>
                  <a:lnTo>
                    <a:pt x="13067" y="1"/>
                  </a:lnTo>
                  <a:lnTo>
                    <a:pt x="10883" y="1"/>
                  </a:lnTo>
                  <a:lnTo>
                    <a:pt x="8906" y="1"/>
                  </a:lnTo>
                  <a:lnTo>
                    <a:pt x="52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63"/>
          <p:cNvSpPr txBox="1"/>
          <p:nvPr>
            <p:ph idx="4294967295" type="body"/>
          </p:nvPr>
        </p:nvSpPr>
        <p:spPr>
          <a:xfrm>
            <a:off x="464093" y="1497800"/>
            <a:ext cx="3344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[CNN 기반 AutoEncoder: Encoder]</a:t>
            </a:r>
            <a:endParaRPr sz="16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입력 이미지 시퀀스(60개월)</a:t>
            </a:r>
            <a:endParaRPr sz="16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잠재 벡터 시퀀스</a:t>
            </a:r>
            <a:endParaRPr sz="16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00" name="Google Shape;1800;p6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lt1"/>
                </a:solidFill>
              </a:rPr>
              <a:t>모델 구조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801" name="Google Shape;1801;p63"/>
          <p:cNvSpPr txBox="1"/>
          <p:nvPr>
            <p:ph idx="4294967295" type="body"/>
          </p:nvPr>
        </p:nvSpPr>
        <p:spPr>
          <a:xfrm>
            <a:off x="4829093" y="1497800"/>
            <a:ext cx="3969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[GRU </a:t>
            </a:r>
            <a:r>
              <a:rPr lang="en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기반 시계열 예측모델</a:t>
            </a:r>
            <a:r>
              <a:rPr lang="en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]</a:t>
            </a:r>
            <a:endParaRPr sz="16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미래 잠재 벡터 (1 or N개)</a:t>
            </a:r>
            <a:endParaRPr sz="16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[U-net </a:t>
            </a:r>
            <a:r>
              <a:rPr lang="en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구조 AutoEncoder: Decoder]</a:t>
            </a:r>
            <a:endParaRPr sz="16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예측된 이미지</a:t>
            </a:r>
            <a:endParaRPr sz="16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802" name="Google Shape;1802;p63"/>
          <p:cNvCxnSpPr/>
          <p:nvPr/>
        </p:nvCxnSpPr>
        <p:spPr>
          <a:xfrm>
            <a:off x="2093693" y="185965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03" name="Google Shape;1803;p63"/>
          <p:cNvCxnSpPr/>
          <p:nvPr/>
        </p:nvCxnSpPr>
        <p:spPr>
          <a:xfrm>
            <a:off x="2093693" y="263105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04" name="Google Shape;1804;p63"/>
          <p:cNvCxnSpPr/>
          <p:nvPr/>
        </p:nvCxnSpPr>
        <p:spPr>
          <a:xfrm>
            <a:off x="6813893" y="185965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05" name="Google Shape;1805;p63"/>
          <p:cNvCxnSpPr/>
          <p:nvPr/>
        </p:nvCxnSpPr>
        <p:spPr>
          <a:xfrm>
            <a:off x="6813893" y="263105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06" name="Google Shape;1806;p63"/>
          <p:cNvCxnSpPr/>
          <p:nvPr/>
        </p:nvCxnSpPr>
        <p:spPr>
          <a:xfrm>
            <a:off x="6813893" y="3366164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07" name="Google Shape;1807;p63"/>
          <p:cNvCxnSpPr/>
          <p:nvPr/>
        </p:nvCxnSpPr>
        <p:spPr>
          <a:xfrm>
            <a:off x="3236675" y="3193150"/>
            <a:ext cx="1442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8" name="Google Shape;1808;p63"/>
          <p:cNvCxnSpPr/>
          <p:nvPr/>
        </p:nvCxnSpPr>
        <p:spPr>
          <a:xfrm>
            <a:off x="4669943" y="1732650"/>
            <a:ext cx="0" cy="1469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9" name="Google Shape;1809;p63"/>
          <p:cNvCxnSpPr/>
          <p:nvPr/>
        </p:nvCxnSpPr>
        <p:spPr>
          <a:xfrm>
            <a:off x="4669971" y="1741725"/>
            <a:ext cx="578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64"/>
          <p:cNvSpPr txBox="1"/>
          <p:nvPr>
            <p:ph idx="4294967295" type="body"/>
          </p:nvPr>
        </p:nvSpPr>
        <p:spPr>
          <a:xfrm>
            <a:off x="712650" y="1128150"/>
            <a:ext cx="49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U-Net 디코더 기반 AE 복원 이미지 결과</a:t>
            </a:r>
            <a:endParaRPr sz="16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15" name="Google Shape;1815;p6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lt1"/>
                </a:solidFill>
              </a:rPr>
              <a:t>모델 학습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816" name="Google Shape;181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525" y="1561650"/>
            <a:ext cx="6199675" cy="28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8"/>
          <p:cNvSpPr txBox="1"/>
          <p:nvPr>
            <p:ph type="title"/>
          </p:nvPr>
        </p:nvSpPr>
        <p:spPr>
          <a:xfrm>
            <a:off x="2187727" y="908650"/>
            <a:ext cx="4815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프로젝트 개요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5" name="Google Shape;1425;p38"/>
          <p:cNvSpPr txBox="1"/>
          <p:nvPr>
            <p:ph idx="2" type="title"/>
          </p:nvPr>
        </p:nvSpPr>
        <p:spPr>
          <a:xfrm>
            <a:off x="7033975" y="908650"/>
            <a:ext cx="1396800" cy="10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6" name="Google Shape;1426;p38"/>
          <p:cNvGrpSpPr/>
          <p:nvPr/>
        </p:nvGrpSpPr>
        <p:grpSpPr>
          <a:xfrm flipH="1">
            <a:off x="-1729580" y="1923719"/>
            <a:ext cx="5098569" cy="2727209"/>
            <a:chOff x="3090225" y="3044025"/>
            <a:chExt cx="986050" cy="527425"/>
          </a:xfrm>
        </p:grpSpPr>
        <p:sp>
          <p:nvSpPr>
            <p:cNvPr id="1427" name="Google Shape;1427;p38"/>
            <p:cNvSpPr/>
            <p:nvPr/>
          </p:nvSpPr>
          <p:spPr>
            <a:xfrm>
              <a:off x="3090225" y="3307950"/>
              <a:ext cx="986050" cy="263500"/>
            </a:xfrm>
            <a:custGeom>
              <a:rect b="b" l="l" r="r" t="t"/>
              <a:pathLst>
                <a:path extrusionOk="0" h="10540" w="39442">
                  <a:moveTo>
                    <a:pt x="36828" y="0"/>
                  </a:moveTo>
                  <a:lnTo>
                    <a:pt x="34318" y="0"/>
                  </a:lnTo>
                  <a:lnTo>
                    <a:pt x="29229" y="0"/>
                  </a:lnTo>
                  <a:lnTo>
                    <a:pt x="24071" y="0"/>
                  </a:lnTo>
                  <a:lnTo>
                    <a:pt x="19188" y="0"/>
                  </a:lnTo>
                  <a:lnTo>
                    <a:pt x="16816" y="0"/>
                  </a:lnTo>
                  <a:lnTo>
                    <a:pt x="11709" y="0"/>
                  </a:lnTo>
                  <a:lnTo>
                    <a:pt x="7015" y="0"/>
                  </a:lnTo>
                  <a:lnTo>
                    <a:pt x="4505" y="0"/>
                  </a:lnTo>
                  <a:lnTo>
                    <a:pt x="1" y="0"/>
                  </a:lnTo>
                  <a:lnTo>
                    <a:pt x="929" y="654"/>
                  </a:lnTo>
                  <a:lnTo>
                    <a:pt x="2373" y="1256"/>
                  </a:lnTo>
                  <a:lnTo>
                    <a:pt x="4505" y="516"/>
                  </a:lnTo>
                  <a:lnTo>
                    <a:pt x="7015" y="3061"/>
                  </a:lnTo>
                  <a:lnTo>
                    <a:pt x="9182" y="3766"/>
                  </a:lnTo>
                  <a:lnTo>
                    <a:pt x="13119" y="3319"/>
                  </a:lnTo>
                  <a:lnTo>
                    <a:pt x="15371" y="4900"/>
                  </a:lnTo>
                  <a:lnTo>
                    <a:pt x="18380" y="9216"/>
                  </a:lnTo>
                  <a:lnTo>
                    <a:pt x="22885" y="10540"/>
                  </a:lnTo>
                  <a:lnTo>
                    <a:pt x="23658" y="6964"/>
                  </a:lnTo>
                  <a:lnTo>
                    <a:pt x="27235" y="6104"/>
                  </a:lnTo>
                  <a:lnTo>
                    <a:pt x="29263" y="4178"/>
                  </a:lnTo>
                  <a:lnTo>
                    <a:pt x="32014" y="4178"/>
                  </a:lnTo>
                  <a:lnTo>
                    <a:pt x="34524" y="1341"/>
                  </a:lnTo>
                  <a:lnTo>
                    <a:pt x="36536" y="1926"/>
                  </a:lnTo>
                  <a:lnTo>
                    <a:pt x="39442" y="0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3090225" y="3044025"/>
              <a:ext cx="986050" cy="263950"/>
            </a:xfrm>
            <a:custGeom>
              <a:rect b="b" l="l" r="r" t="t"/>
              <a:pathLst>
                <a:path extrusionOk="0" h="10558" w="39442">
                  <a:moveTo>
                    <a:pt x="38496" y="9887"/>
                  </a:moveTo>
                  <a:lnTo>
                    <a:pt x="37052" y="9302"/>
                  </a:lnTo>
                  <a:lnTo>
                    <a:pt x="34920" y="10024"/>
                  </a:lnTo>
                  <a:lnTo>
                    <a:pt x="32410" y="7480"/>
                  </a:lnTo>
                  <a:lnTo>
                    <a:pt x="30243" y="6775"/>
                  </a:lnTo>
                  <a:lnTo>
                    <a:pt x="26306" y="7222"/>
                  </a:lnTo>
                  <a:lnTo>
                    <a:pt x="24054" y="5657"/>
                  </a:lnTo>
                  <a:lnTo>
                    <a:pt x="21045" y="1325"/>
                  </a:lnTo>
                  <a:lnTo>
                    <a:pt x="16540" y="1"/>
                  </a:lnTo>
                  <a:lnTo>
                    <a:pt x="15767" y="3577"/>
                  </a:lnTo>
                  <a:lnTo>
                    <a:pt x="12191" y="4437"/>
                  </a:lnTo>
                  <a:lnTo>
                    <a:pt x="10162" y="6379"/>
                  </a:lnTo>
                  <a:lnTo>
                    <a:pt x="7411" y="6379"/>
                  </a:lnTo>
                  <a:lnTo>
                    <a:pt x="4901" y="9199"/>
                  </a:lnTo>
                  <a:lnTo>
                    <a:pt x="2889" y="8615"/>
                  </a:lnTo>
                  <a:lnTo>
                    <a:pt x="1" y="10557"/>
                  </a:lnTo>
                  <a:lnTo>
                    <a:pt x="22610" y="10557"/>
                  </a:lnTo>
                  <a:lnTo>
                    <a:pt x="32410" y="10557"/>
                  </a:lnTo>
                  <a:lnTo>
                    <a:pt x="39442" y="105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3212725" y="3203500"/>
              <a:ext cx="132425" cy="104475"/>
            </a:xfrm>
            <a:custGeom>
              <a:rect b="b" l="l" r="r" t="t"/>
              <a:pathLst>
                <a:path extrusionOk="0" h="4179" w="5297">
                  <a:moveTo>
                    <a:pt x="1" y="2820"/>
                  </a:moveTo>
                  <a:lnTo>
                    <a:pt x="2511" y="0"/>
                  </a:lnTo>
                  <a:lnTo>
                    <a:pt x="5296" y="4178"/>
                  </a:lnTo>
                  <a:lnTo>
                    <a:pt x="224" y="41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3155125" y="3274000"/>
              <a:ext cx="63225" cy="33975"/>
            </a:xfrm>
            <a:custGeom>
              <a:rect b="b" l="l" r="r" t="t"/>
              <a:pathLst>
                <a:path extrusionOk="0" h="1359" w="2529">
                  <a:moveTo>
                    <a:pt x="2305" y="0"/>
                  </a:moveTo>
                  <a:lnTo>
                    <a:pt x="413" y="361"/>
                  </a:lnTo>
                  <a:lnTo>
                    <a:pt x="1" y="1358"/>
                  </a:lnTo>
                  <a:lnTo>
                    <a:pt x="2528" y="1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3090225" y="3283025"/>
              <a:ext cx="75250" cy="24950"/>
            </a:xfrm>
            <a:custGeom>
              <a:rect b="b" l="l" r="r" t="t"/>
              <a:pathLst>
                <a:path extrusionOk="0" h="998" w="3010">
                  <a:moveTo>
                    <a:pt x="3009" y="0"/>
                  </a:moveTo>
                  <a:lnTo>
                    <a:pt x="1" y="997"/>
                  </a:lnTo>
                  <a:lnTo>
                    <a:pt x="2597" y="9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3275475" y="3203500"/>
              <a:ext cx="72250" cy="104475"/>
            </a:xfrm>
            <a:custGeom>
              <a:rect b="b" l="l" r="r" t="t"/>
              <a:pathLst>
                <a:path extrusionOk="0" h="4179" w="2890">
                  <a:moveTo>
                    <a:pt x="2786" y="4178"/>
                  </a:moveTo>
                  <a:lnTo>
                    <a:pt x="2270" y="379"/>
                  </a:lnTo>
                  <a:lnTo>
                    <a:pt x="2889" y="1393"/>
                  </a:lnTo>
                  <a:lnTo>
                    <a:pt x="275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3345125" y="3248200"/>
              <a:ext cx="128975" cy="59775"/>
            </a:xfrm>
            <a:custGeom>
              <a:rect b="b" l="l" r="r" t="t"/>
              <a:pathLst>
                <a:path extrusionOk="0" h="2391" w="5159">
                  <a:moveTo>
                    <a:pt x="0" y="2390"/>
                  </a:moveTo>
                  <a:lnTo>
                    <a:pt x="1599" y="1"/>
                  </a:lnTo>
                  <a:lnTo>
                    <a:pt x="4556" y="1531"/>
                  </a:lnTo>
                  <a:lnTo>
                    <a:pt x="5158" y="2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3385100" y="3219825"/>
              <a:ext cx="136275" cy="66650"/>
            </a:xfrm>
            <a:custGeom>
              <a:rect b="b" l="l" r="r" t="t"/>
              <a:pathLst>
                <a:path extrusionOk="0" h="2666" w="5451">
                  <a:moveTo>
                    <a:pt x="0" y="1136"/>
                  </a:moveTo>
                  <a:lnTo>
                    <a:pt x="5450" y="1"/>
                  </a:lnTo>
                  <a:lnTo>
                    <a:pt x="2957" y="26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3459025" y="3219825"/>
              <a:ext cx="137125" cy="88150"/>
            </a:xfrm>
            <a:custGeom>
              <a:rect b="b" l="l" r="r" t="t"/>
              <a:pathLst>
                <a:path extrusionOk="0" h="3526" w="5485">
                  <a:moveTo>
                    <a:pt x="602" y="3525"/>
                  </a:moveTo>
                  <a:lnTo>
                    <a:pt x="5485" y="3525"/>
                  </a:lnTo>
                  <a:lnTo>
                    <a:pt x="2493" y="1"/>
                  </a:lnTo>
                  <a:lnTo>
                    <a:pt x="0" y="26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8"/>
            <p:cNvSpPr/>
            <p:nvPr/>
          </p:nvSpPr>
          <p:spPr>
            <a:xfrm>
              <a:off x="3464175" y="3133450"/>
              <a:ext cx="57200" cy="86400"/>
            </a:xfrm>
            <a:custGeom>
              <a:rect b="b" l="l" r="r" t="t"/>
              <a:pathLst>
                <a:path extrusionOk="0" h="3456" w="2288">
                  <a:moveTo>
                    <a:pt x="2287" y="3456"/>
                  </a:moveTo>
                  <a:lnTo>
                    <a:pt x="1" y="1702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8"/>
            <p:cNvSpPr/>
            <p:nvPr/>
          </p:nvSpPr>
          <p:spPr>
            <a:xfrm>
              <a:off x="3385100" y="3176000"/>
              <a:ext cx="136275" cy="72225"/>
            </a:xfrm>
            <a:custGeom>
              <a:rect b="b" l="l" r="r" t="t"/>
              <a:pathLst>
                <a:path extrusionOk="0" h="2889" w="5451">
                  <a:moveTo>
                    <a:pt x="3164" y="0"/>
                  </a:moveTo>
                  <a:lnTo>
                    <a:pt x="310" y="1754"/>
                  </a:lnTo>
                  <a:lnTo>
                    <a:pt x="0" y="2889"/>
                  </a:lnTo>
                  <a:lnTo>
                    <a:pt x="5450" y="17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3344250" y="3133450"/>
              <a:ext cx="140150" cy="70075"/>
            </a:xfrm>
            <a:custGeom>
              <a:rect b="b" l="l" r="r" t="t"/>
              <a:pathLst>
                <a:path extrusionOk="0" h="2803" w="5606">
                  <a:moveTo>
                    <a:pt x="1" y="2802"/>
                  </a:moveTo>
                  <a:lnTo>
                    <a:pt x="2270" y="1221"/>
                  </a:lnTo>
                  <a:lnTo>
                    <a:pt x="4798" y="860"/>
                  </a:lnTo>
                  <a:lnTo>
                    <a:pt x="4798" y="1702"/>
                  </a:lnTo>
                  <a:lnTo>
                    <a:pt x="5606" y="0"/>
                  </a:lnTo>
                  <a:lnTo>
                    <a:pt x="2030" y="8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3344250" y="3203500"/>
              <a:ext cx="48600" cy="44725"/>
            </a:xfrm>
            <a:custGeom>
              <a:rect b="b" l="l" r="r" t="t"/>
              <a:pathLst>
                <a:path extrusionOk="0" h="1789" w="1944">
                  <a:moveTo>
                    <a:pt x="1944" y="654"/>
                  </a:moveTo>
                  <a:lnTo>
                    <a:pt x="1" y="0"/>
                  </a:lnTo>
                  <a:lnTo>
                    <a:pt x="138" y="1393"/>
                  </a:lnTo>
                  <a:lnTo>
                    <a:pt x="1634" y="17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3521350" y="3219825"/>
              <a:ext cx="153475" cy="88150"/>
            </a:xfrm>
            <a:custGeom>
              <a:rect b="b" l="l" r="r" t="t"/>
              <a:pathLst>
                <a:path extrusionOk="0" h="3526" w="6139">
                  <a:moveTo>
                    <a:pt x="0" y="1"/>
                  </a:moveTo>
                  <a:lnTo>
                    <a:pt x="6138" y="2494"/>
                  </a:lnTo>
                  <a:lnTo>
                    <a:pt x="2992" y="35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3596125" y="3248200"/>
              <a:ext cx="187000" cy="59775"/>
            </a:xfrm>
            <a:custGeom>
              <a:rect b="b" l="l" r="r" t="t"/>
              <a:pathLst>
                <a:path extrusionOk="0" h="2391" w="7480">
                  <a:moveTo>
                    <a:pt x="3147" y="1359"/>
                  </a:moveTo>
                  <a:lnTo>
                    <a:pt x="5073" y="1"/>
                  </a:lnTo>
                  <a:lnTo>
                    <a:pt x="7480" y="2390"/>
                  </a:lnTo>
                  <a:lnTo>
                    <a:pt x="1" y="2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3521350" y="3188025"/>
              <a:ext cx="201600" cy="94150"/>
            </a:xfrm>
            <a:custGeom>
              <a:rect b="b" l="l" r="r" t="t"/>
              <a:pathLst>
                <a:path extrusionOk="0" h="3766" w="8064">
                  <a:moveTo>
                    <a:pt x="0" y="1273"/>
                  </a:moveTo>
                  <a:lnTo>
                    <a:pt x="5365" y="1"/>
                  </a:lnTo>
                  <a:lnTo>
                    <a:pt x="8064" y="2408"/>
                  </a:lnTo>
                  <a:lnTo>
                    <a:pt x="6138" y="37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3484375" y="3044025"/>
              <a:ext cx="207200" cy="141450"/>
            </a:xfrm>
            <a:custGeom>
              <a:rect b="b" l="l" r="r" t="t"/>
              <a:pathLst>
                <a:path extrusionOk="0" h="5658" w="8288">
                  <a:moveTo>
                    <a:pt x="1" y="3577"/>
                  </a:moveTo>
                  <a:lnTo>
                    <a:pt x="1187" y="1136"/>
                  </a:lnTo>
                  <a:lnTo>
                    <a:pt x="1479" y="5314"/>
                  </a:lnTo>
                  <a:lnTo>
                    <a:pt x="4144" y="3715"/>
                  </a:lnTo>
                  <a:lnTo>
                    <a:pt x="4952" y="1823"/>
                  </a:lnTo>
                  <a:lnTo>
                    <a:pt x="8288" y="5657"/>
                  </a:lnTo>
                  <a:lnTo>
                    <a:pt x="5279" y="132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3521350" y="3181150"/>
              <a:ext cx="134125" cy="38700"/>
            </a:xfrm>
            <a:custGeom>
              <a:rect b="b" l="l" r="r" t="t"/>
              <a:pathLst>
                <a:path extrusionOk="0" h="1548" w="5365">
                  <a:moveTo>
                    <a:pt x="0" y="1548"/>
                  </a:moveTo>
                  <a:lnTo>
                    <a:pt x="1943" y="0"/>
                  </a:lnTo>
                  <a:lnTo>
                    <a:pt x="5365" y="2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3655450" y="3188025"/>
              <a:ext cx="92450" cy="60200"/>
            </a:xfrm>
            <a:custGeom>
              <a:rect b="b" l="l" r="r" t="t"/>
              <a:pathLst>
                <a:path extrusionOk="0" h="2408" w="3698">
                  <a:moveTo>
                    <a:pt x="1" y="1"/>
                  </a:moveTo>
                  <a:lnTo>
                    <a:pt x="3697" y="1462"/>
                  </a:lnTo>
                  <a:lnTo>
                    <a:pt x="2700" y="24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3722925" y="3224550"/>
              <a:ext cx="128550" cy="83425"/>
            </a:xfrm>
            <a:custGeom>
              <a:rect b="b" l="l" r="r" t="t"/>
              <a:pathLst>
                <a:path extrusionOk="0" h="3337" w="5142">
                  <a:moveTo>
                    <a:pt x="998" y="1"/>
                  </a:moveTo>
                  <a:lnTo>
                    <a:pt x="5142" y="947"/>
                  </a:lnTo>
                  <a:lnTo>
                    <a:pt x="2408" y="3336"/>
                  </a:lnTo>
                  <a:lnTo>
                    <a:pt x="1" y="9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3783100" y="3248200"/>
              <a:ext cx="180125" cy="59775"/>
            </a:xfrm>
            <a:custGeom>
              <a:rect b="b" l="l" r="r" t="t"/>
              <a:pathLst>
                <a:path extrusionOk="0" h="2391" w="7205">
                  <a:moveTo>
                    <a:pt x="2735" y="1"/>
                  </a:moveTo>
                  <a:lnTo>
                    <a:pt x="7205" y="1857"/>
                  </a:lnTo>
                  <a:lnTo>
                    <a:pt x="7205" y="2390"/>
                  </a:lnTo>
                  <a:lnTo>
                    <a:pt x="1" y="2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3747875" y="3213375"/>
              <a:ext cx="215350" cy="81275"/>
            </a:xfrm>
            <a:custGeom>
              <a:rect b="b" l="l" r="r" t="t"/>
              <a:pathLst>
                <a:path extrusionOk="0" h="3251" w="8614">
                  <a:moveTo>
                    <a:pt x="0" y="448"/>
                  </a:moveTo>
                  <a:lnTo>
                    <a:pt x="3679" y="362"/>
                  </a:lnTo>
                  <a:lnTo>
                    <a:pt x="8614" y="3250"/>
                  </a:lnTo>
                  <a:lnTo>
                    <a:pt x="6104" y="706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3963200" y="3294625"/>
              <a:ext cx="113075" cy="13350"/>
            </a:xfrm>
            <a:custGeom>
              <a:rect b="b" l="l" r="r" t="t"/>
              <a:pathLst>
                <a:path extrusionOk="0" h="534" w="4523">
                  <a:moveTo>
                    <a:pt x="1" y="0"/>
                  </a:moveTo>
                  <a:lnTo>
                    <a:pt x="4523" y="533"/>
                  </a:lnTo>
                  <a:lnTo>
                    <a:pt x="1" y="5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3963200" y="3276575"/>
              <a:ext cx="89450" cy="18075"/>
            </a:xfrm>
            <a:custGeom>
              <a:rect b="b" l="l" r="r" t="t"/>
              <a:pathLst>
                <a:path extrusionOk="0" h="723" w="3578">
                  <a:moveTo>
                    <a:pt x="1" y="722"/>
                  </a:moveTo>
                  <a:lnTo>
                    <a:pt x="2030" y="327"/>
                  </a:lnTo>
                  <a:lnTo>
                    <a:pt x="3577" y="585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3132775" y="3259375"/>
              <a:ext cx="79975" cy="28825"/>
            </a:xfrm>
            <a:custGeom>
              <a:rect b="b" l="l" r="r" t="t"/>
              <a:pathLst>
                <a:path extrusionOk="0" h="1153" w="3199">
                  <a:moveTo>
                    <a:pt x="1187" y="1"/>
                  </a:moveTo>
                  <a:lnTo>
                    <a:pt x="1" y="1153"/>
                  </a:lnTo>
                  <a:lnTo>
                    <a:pt x="1961" y="413"/>
                  </a:lnTo>
                  <a:lnTo>
                    <a:pt x="3199" y="5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65"/>
          <p:cNvSpPr txBox="1"/>
          <p:nvPr>
            <p:ph idx="4294967295" type="body"/>
          </p:nvPr>
        </p:nvSpPr>
        <p:spPr>
          <a:xfrm>
            <a:off x="407150" y="1017725"/>
            <a:ext cx="2528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AutoEncoder</a:t>
            </a:r>
            <a:endParaRPr>
              <a:solidFill>
                <a:schemeClr val="lt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822" name="Google Shape;1822;p6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lt1"/>
                </a:solidFill>
              </a:rPr>
              <a:t>모델 학습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823" name="Google Shape;1823;p65"/>
          <p:cNvSpPr txBox="1"/>
          <p:nvPr/>
        </p:nvSpPr>
        <p:spPr>
          <a:xfrm>
            <a:off x="407150" y="2895650"/>
            <a:ext cx="7716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GRU</a:t>
            </a:r>
            <a:endParaRPr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824" name="Google Shape;182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50" y="3273150"/>
            <a:ext cx="4501597" cy="9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650" y="1414625"/>
            <a:ext cx="3041875" cy="12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1950" y="4074500"/>
            <a:ext cx="66103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1950" y="2434850"/>
            <a:ext cx="6610350" cy="7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6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lt1"/>
                </a:solidFill>
              </a:rPr>
              <a:t>이미지 생성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833" name="Google Shape;1833;p66" title="predictio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725" y="14995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00" y="1084350"/>
            <a:ext cx="4703976" cy="29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67"/>
          <p:cNvSpPr txBox="1"/>
          <p:nvPr>
            <p:ph idx="4294967295" type="body"/>
          </p:nvPr>
        </p:nvSpPr>
        <p:spPr>
          <a:xfrm>
            <a:off x="407150" y="1017725"/>
            <a:ext cx="2528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일반화 성능 확인</a:t>
            </a:r>
            <a:endParaRPr>
              <a:solidFill>
                <a:schemeClr val="lt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840" name="Google Shape;1840;p6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lt1"/>
                </a:solidFill>
              </a:rPr>
              <a:t>성능지표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841" name="Google Shape;184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7025"/>
            <a:ext cx="8839200" cy="232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68"/>
          <p:cNvSpPr txBox="1"/>
          <p:nvPr>
            <p:ph type="title"/>
          </p:nvPr>
        </p:nvSpPr>
        <p:spPr>
          <a:xfrm>
            <a:off x="3615175" y="1576200"/>
            <a:ext cx="48156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결론</a:t>
            </a:r>
            <a:endParaRPr/>
          </a:p>
        </p:txBody>
      </p:sp>
      <p:sp>
        <p:nvSpPr>
          <p:cNvPr id="1847" name="Google Shape;1847;p68"/>
          <p:cNvSpPr txBox="1"/>
          <p:nvPr>
            <p:ph idx="2" type="title"/>
          </p:nvPr>
        </p:nvSpPr>
        <p:spPr>
          <a:xfrm>
            <a:off x="5324575" y="527650"/>
            <a:ext cx="13968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69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888"/>
              <a:buNone/>
            </a:pPr>
            <a:r>
              <a:rPr lang="en">
                <a:solidFill>
                  <a:schemeClr val="lt1"/>
                </a:solidFill>
              </a:rPr>
              <a:t>웹 사이트 제작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53" name="Google Shape;1853;p69"/>
          <p:cNvSpPr txBox="1"/>
          <p:nvPr>
            <p:ph idx="4294967295" type="body"/>
          </p:nvPr>
        </p:nvSpPr>
        <p:spPr>
          <a:xfrm>
            <a:off x="1074075" y="1647825"/>
            <a:ext cx="302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"/>
              <a:buChar char="●"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Frontend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54" name="Google Shape;1854;p69"/>
          <p:cNvSpPr txBox="1"/>
          <p:nvPr>
            <p:ph idx="4294967295" type="body"/>
          </p:nvPr>
        </p:nvSpPr>
        <p:spPr>
          <a:xfrm>
            <a:off x="5296800" y="1647825"/>
            <a:ext cx="302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"/>
              <a:buChar char="●"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Backend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855" name="Google Shape;185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475" y="2603913"/>
            <a:ext cx="1912600" cy="6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975" y="2447563"/>
            <a:ext cx="1164575" cy="9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325" y="2331100"/>
            <a:ext cx="1164575" cy="116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70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888"/>
              <a:buNone/>
            </a:pPr>
            <a:r>
              <a:rPr lang="en">
                <a:solidFill>
                  <a:schemeClr val="lt1"/>
                </a:solidFill>
              </a:rPr>
              <a:t>웹 사이트 제작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63" name="Google Shape;186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125" y="1890225"/>
            <a:ext cx="8117751" cy="26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70"/>
          <p:cNvSpPr txBox="1"/>
          <p:nvPr>
            <p:ph idx="4294967295" type="body"/>
          </p:nvPr>
        </p:nvSpPr>
        <p:spPr>
          <a:xfrm>
            <a:off x="311700" y="1152475"/>
            <a:ext cx="302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"/>
              <a:buChar char="●"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User Flow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71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888"/>
              <a:buNone/>
            </a:pPr>
            <a:r>
              <a:rPr lang="en">
                <a:solidFill>
                  <a:schemeClr val="lt1"/>
                </a:solidFill>
              </a:rPr>
              <a:t>웹 사이트 제작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70" name="Google Shape;1870;p71"/>
          <p:cNvPicPr preferRelativeResize="0"/>
          <p:nvPr/>
        </p:nvPicPr>
        <p:blipFill rotWithShape="1">
          <a:blip r:embed="rId3">
            <a:alphaModFix/>
          </a:blip>
          <a:srcRect b="9165" l="0" r="0" t="0"/>
          <a:stretch/>
        </p:blipFill>
        <p:spPr>
          <a:xfrm>
            <a:off x="3711000" y="1152475"/>
            <a:ext cx="4783825" cy="33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p71"/>
          <p:cNvSpPr txBox="1"/>
          <p:nvPr>
            <p:ph idx="4294967295" type="body"/>
          </p:nvPr>
        </p:nvSpPr>
        <p:spPr>
          <a:xfrm>
            <a:off x="311700" y="1152475"/>
            <a:ext cx="3529800" cy="3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"/>
              <a:buChar char="●"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MainPage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보유한 데이터만큼의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정해진 범위의 날짜를 입력받음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72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888"/>
              <a:buNone/>
            </a:pPr>
            <a:r>
              <a:rPr lang="en">
                <a:solidFill>
                  <a:schemeClr val="lt1"/>
                </a:solidFill>
              </a:rPr>
              <a:t>웹 사이트 제작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7" name="Google Shape;1877;p72"/>
          <p:cNvSpPr txBox="1"/>
          <p:nvPr>
            <p:ph idx="4294967295" type="body"/>
          </p:nvPr>
        </p:nvSpPr>
        <p:spPr>
          <a:xfrm>
            <a:off x="311700" y="1152475"/>
            <a:ext cx="3529800" cy="3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"/>
              <a:buChar char="●"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ResultPage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입력받은 날짜가 과거 데이터라면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-&gt; 해당 시점 빙하이미지, 면적 변화율 그래프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입력받은 날짜가 미래 데이터라면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-&gt; 해당 시점을 예측한 빙하이미지만 출력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878" name="Google Shape;187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5875" y="2890525"/>
            <a:ext cx="4997699" cy="19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5875" y="521225"/>
            <a:ext cx="4997701" cy="2321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73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888"/>
              <a:buNone/>
            </a:pPr>
            <a:r>
              <a:rPr lang="en">
                <a:solidFill>
                  <a:schemeClr val="lt1"/>
                </a:solidFill>
              </a:rPr>
              <a:t>향후 확장 가능성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85" name="Google Shape;1885;p73"/>
          <p:cNvSpPr txBox="1"/>
          <p:nvPr/>
        </p:nvSpPr>
        <p:spPr>
          <a:xfrm>
            <a:off x="6319674" y="1819975"/>
            <a:ext cx="210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데이터칼럼 확장</a:t>
            </a:r>
            <a:endParaRPr b="1" sz="2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86" name="Google Shape;1886;p73"/>
          <p:cNvSpPr txBox="1"/>
          <p:nvPr/>
        </p:nvSpPr>
        <p:spPr>
          <a:xfrm>
            <a:off x="6319701" y="2248744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빙하 농도, 질량 등</a:t>
            </a:r>
            <a:endParaRPr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887" name="Google Shape;1887;p73"/>
          <p:cNvSpPr txBox="1"/>
          <p:nvPr/>
        </p:nvSpPr>
        <p:spPr>
          <a:xfrm>
            <a:off x="335450" y="3024225"/>
            <a:ext cx="248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다양한 지역데이터</a:t>
            </a:r>
            <a:endParaRPr b="1" sz="2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88" name="Google Shape;1888;p73"/>
          <p:cNvSpPr txBox="1"/>
          <p:nvPr/>
        </p:nvSpPr>
        <p:spPr>
          <a:xfrm>
            <a:off x="400675" y="2248750"/>
            <a:ext cx="24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기온, 해류, 대기압 등</a:t>
            </a:r>
            <a:endParaRPr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889" name="Google Shape;1889;p73"/>
          <p:cNvSpPr txBox="1"/>
          <p:nvPr/>
        </p:nvSpPr>
        <p:spPr>
          <a:xfrm>
            <a:off x="838426" y="3452994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북극, 남극, 그린란드, 히말라야 등</a:t>
            </a:r>
            <a:endParaRPr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890" name="Google Shape;1890;p73"/>
          <p:cNvSpPr txBox="1"/>
          <p:nvPr/>
        </p:nvSpPr>
        <p:spPr>
          <a:xfrm>
            <a:off x="6319673" y="3024225"/>
            <a:ext cx="229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실시간 웹서비스</a:t>
            </a:r>
            <a:endParaRPr b="1" sz="2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91" name="Google Shape;1891;p73"/>
          <p:cNvSpPr txBox="1"/>
          <p:nvPr/>
        </p:nvSpPr>
        <p:spPr>
          <a:xfrm>
            <a:off x="6319701" y="3452994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API를 이용한 실시간 분석데이터 제공</a:t>
            </a:r>
            <a:endParaRPr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892" name="Google Shape;1892;p73"/>
          <p:cNvSpPr txBox="1"/>
          <p:nvPr/>
        </p:nvSpPr>
        <p:spPr>
          <a:xfrm>
            <a:off x="531127" y="1819975"/>
            <a:ext cx="229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환경변수 추가</a:t>
            </a:r>
            <a:endParaRPr b="1" sz="2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893" name="Google Shape;1893;p73"/>
          <p:cNvGrpSpPr/>
          <p:nvPr/>
        </p:nvGrpSpPr>
        <p:grpSpPr>
          <a:xfrm>
            <a:off x="3290572" y="1925461"/>
            <a:ext cx="2594742" cy="5260461"/>
            <a:chOff x="1463325" y="2079500"/>
            <a:chExt cx="516675" cy="1047525"/>
          </a:xfrm>
        </p:grpSpPr>
        <p:sp>
          <p:nvSpPr>
            <p:cNvPr id="1894" name="Google Shape;1894;p73"/>
            <p:cNvSpPr/>
            <p:nvPr/>
          </p:nvSpPr>
          <p:spPr>
            <a:xfrm>
              <a:off x="1463325" y="2079500"/>
              <a:ext cx="516675" cy="523975"/>
            </a:xfrm>
            <a:custGeom>
              <a:rect b="b" l="l" r="r" t="t"/>
              <a:pathLst>
                <a:path extrusionOk="0" h="20959" w="20667">
                  <a:moveTo>
                    <a:pt x="14013" y="20959"/>
                  </a:moveTo>
                  <a:lnTo>
                    <a:pt x="1" y="20959"/>
                  </a:lnTo>
                  <a:lnTo>
                    <a:pt x="1514" y="19446"/>
                  </a:lnTo>
                  <a:lnTo>
                    <a:pt x="3439" y="18277"/>
                  </a:lnTo>
                  <a:lnTo>
                    <a:pt x="2511" y="11142"/>
                  </a:lnTo>
                  <a:lnTo>
                    <a:pt x="4729" y="6998"/>
                  </a:lnTo>
                  <a:lnTo>
                    <a:pt x="7996" y="7290"/>
                  </a:lnTo>
                  <a:lnTo>
                    <a:pt x="9285" y="2046"/>
                  </a:lnTo>
                  <a:lnTo>
                    <a:pt x="11916" y="0"/>
                  </a:lnTo>
                  <a:lnTo>
                    <a:pt x="14993" y="1703"/>
                  </a:lnTo>
                  <a:lnTo>
                    <a:pt x="15285" y="10849"/>
                  </a:lnTo>
                  <a:lnTo>
                    <a:pt x="16816" y="13016"/>
                  </a:lnTo>
                  <a:lnTo>
                    <a:pt x="17211" y="18672"/>
                  </a:lnTo>
                  <a:lnTo>
                    <a:pt x="19910" y="19446"/>
                  </a:lnTo>
                  <a:lnTo>
                    <a:pt x="20667" y="20959"/>
                  </a:lnTo>
                  <a:close/>
                </a:path>
              </a:pathLst>
            </a:custGeom>
            <a:solidFill>
              <a:srgbClr val="BBE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73"/>
            <p:cNvSpPr/>
            <p:nvPr/>
          </p:nvSpPr>
          <p:spPr>
            <a:xfrm>
              <a:off x="1526075" y="2358025"/>
              <a:ext cx="101475" cy="245450"/>
            </a:xfrm>
            <a:custGeom>
              <a:rect b="b" l="l" r="r" t="t"/>
              <a:pathLst>
                <a:path extrusionOk="0" h="9818" w="4059">
                  <a:moveTo>
                    <a:pt x="1" y="1"/>
                  </a:moveTo>
                  <a:lnTo>
                    <a:pt x="3611" y="3714"/>
                  </a:lnTo>
                  <a:lnTo>
                    <a:pt x="4058" y="9818"/>
                  </a:lnTo>
                  <a:lnTo>
                    <a:pt x="929" y="7136"/>
                  </a:lnTo>
                  <a:close/>
                </a:path>
              </a:pathLst>
            </a:custGeom>
            <a:solidFill>
              <a:srgbClr val="36A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73"/>
            <p:cNvSpPr/>
            <p:nvPr/>
          </p:nvSpPr>
          <p:spPr>
            <a:xfrm>
              <a:off x="1501150" y="2536400"/>
              <a:ext cx="126400" cy="67075"/>
            </a:xfrm>
            <a:custGeom>
              <a:rect b="b" l="l" r="r" t="t"/>
              <a:pathLst>
                <a:path extrusionOk="0" h="2683" w="5056">
                  <a:moveTo>
                    <a:pt x="1" y="1170"/>
                  </a:moveTo>
                  <a:lnTo>
                    <a:pt x="5055" y="268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9C2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73"/>
            <p:cNvSpPr/>
            <p:nvPr/>
          </p:nvSpPr>
          <p:spPr>
            <a:xfrm>
              <a:off x="1627525" y="2529100"/>
              <a:ext cx="241575" cy="74375"/>
            </a:xfrm>
            <a:custGeom>
              <a:rect b="b" l="l" r="r" t="t"/>
              <a:pathLst>
                <a:path extrusionOk="0" h="2975" w="9663">
                  <a:moveTo>
                    <a:pt x="0" y="2975"/>
                  </a:moveTo>
                  <a:lnTo>
                    <a:pt x="5434" y="0"/>
                  </a:lnTo>
                  <a:lnTo>
                    <a:pt x="9405" y="1943"/>
                  </a:lnTo>
                  <a:lnTo>
                    <a:pt x="9663" y="2975"/>
                  </a:lnTo>
                  <a:close/>
                </a:path>
              </a:pathLst>
            </a:custGeom>
            <a:solidFill>
              <a:srgbClr val="36A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73"/>
            <p:cNvSpPr/>
            <p:nvPr/>
          </p:nvSpPr>
          <p:spPr>
            <a:xfrm>
              <a:off x="1616350" y="2450875"/>
              <a:ext cx="147025" cy="152600"/>
            </a:xfrm>
            <a:custGeom>
              <a:rect b="b" l="l" r="r" t="t"/>
              <a:pathLst>
                <a:path extrusionOk="0" h="6104" w="5881">
                  <a:moveTo>
                    <a:pt x="5881" y="3129"/>
                  </a:moveTo>
                  <a:lnTo>
                    <a:pt x="4883" y="207"/>
                  </a:lnTo>
                  <a:lnTo>
                    <a:pt x="0" y="0"/>
                  </a:lnTo>
                  <a:lnTo>
                    <a:pt x="447" y="6104"/>
                  </a:lnTo>
                  <a:close/>
                </a:path>
              </a:pathLst>
            </a:custGeom>
            <a:solidFill>
              <a:srgbClr val="59C2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73"/>
            <p:cNvSpPr/>
            <p:nvPr/>
          </p:nvSpPr>
          <p:spPr>
            <a:xfrm>
              <a:off x="1663200" y="2130650"/>
              <a:ext cx="32250" cy="247175"/>
            </a:xfrm>
            <a:custGeom>
              <a:rect b="b" l="l" r="r" t="t"/>
              <a:pathLst>
                <a:path extrusionOk="0" h="9887" w="1290">
                  <a:moveTo>
                    <a:pt x="1" y="5244"/>
                  </a:moveTo>
                  <a:cubicBezTo>
                    <a:pt x="1" y="5244"/>
                    <a:pt x="1290" y="9886"/>
                    <a:pt x="1256" y="9783"/>
                  </a:cubicBezTo>
                  <a:cubicBezTo>
                    <a:pt x="1221" y="9663"/>
                    <a:pt x="1290" y="0"/>
                    <a:pt x="1290" y="0"/>
                  </a:cubicBezTo>
                  <a:lnTo>
                    <a:pt x="1" y="5244"/>
                  </a:lnTo>
                  <a:close/>
                </a:path>
              </a:pathLst>
            </a:custGeom>
            <a:solidFill>
              <a:srgbClr val="E9F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73"/>
            <p:cNvSpPr/>
            <p:nvPr/>
          </p:nvSpPr>
          <p:spPr>
            <a:xfrm>
              <a:off x="1761200" y="2079500"/>
              <a:ext cx="84275" cy="271250"/>
            </a:xfrm>
            <a:custGeom>
              <a:rect b="b" l="l" r="r" t="t"/>
              <a:pathLst>
                <a:path extrusionOk="0" h="10850" w="3371">
                  <a:moveTo>
                    <a:pt x="1" y="0"/>
                  </a:moveTo>
                  <a:lnTo>
                    <a:pt x="87" y="8442"/>
                  </a:lnTo>
                  <a:lnTo>
                    <a:pt x="1032" y="568"/>
                  </a:lnTo>
                  <a:lnTo>
                    <a:pt x="1926" y="1066"/>
                  </a:lnTo>
                  <a:lnTo>
                    <a:pt x="3370" y="10849"/>
                  </a:lnTo>
                  <a:lnTo>
                    <a:pt x="3078" y="1703"/>
                  </a:lnTo>
                  <a:close/>
                </a:path>
              </a:pathLst>
            </a:custGeom>
            <a:solidFill>
              <a:srgbClr val="95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73"/>
            <p:cNvSpPr/>
            <p:nvPr/>
          </p:nvSpPr>
          <p:spPr>
            <a:xfrm>
              <a:off x="1526075" y="2254450"/>
              <a:ext cx="90300" cy="196450"/>
            </a:xfrm>
            <a:custGeom>
              <a:rect b="b" l="l" r="r" t="t"/>
              <a:pathLst>
                <a:path extrusionOk="0" h="7858" w="3612">
                  <a:moveTo>
                    <a:pt x="2219" y="0"/>
                  </a:moveTo>
                  <a:lnTo>
                    <a:pt x="3611" y="7857"/>
                  </a:lnTo>
                  <a:lnTo>
                    <a:pt x="1" y="4144"/>
                  </a:lnTo>
                  <a:close/>
                </a:path>
              </a:pathLst>
            </a:custGeom>
            <a:solidFill>
              <a:srgbClr val="95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73"/>
            <p:cNvSpPr/>
            <p:nvPr/>
          </p:nvSpPr>
          <p:spPr>
            <a:xfrm>
              <a:off x="1738425" y="2290550"/>
              <a:ext cx="107050" cy="165500"/>
            </a:xfrm>
            <a:custGeom>
              <a:rect b="b" l="l" r="r" t="t"/>
              <a:pathLst>
                <a:path extrusionOk="0" h="6620" w="4282">
                  <a:moveTo>
                    <a:pt x="0" y="6620"/>
                  </a:moveTo>
                  <a:lnTo>
                    <a:pt x="998" y="0"/>
                  </a:lnTo>
                  <a:lnTo>
                    <a:pt x="4281" y="2407"/>
                  </a:lnTo>
                  <a:close/>
                </a:path>
              </a:pathLst>
            </a:custGeom>
            <a:solidFill>
              <a:srgbClr val="95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73"/>
            <p:cNvSpPr/>
            <p:nvPr/>
          </p:nvSpPr>
          <p:spPr>
            <a:xfrm>
              <a:off x="1738425" y="2350725"/>
              <a:ext cx="145300" cy="178400"/>
            </a:xfrm>
            <a:custGeom>
              <a:rect b="b" l="l" r="r" t="t"/>
              <a:pathLst>
                <a:path extrusionOk="0" h="7136" w="5812">
                  <a:moveTo>
                    <a:pt x="998" y="7135"/>
                  </a:moveTo>
                  <a:lnTo>
                    <a:pt x="5812" y="2167"/>
                  </a:lnTo>
                  <a:lnTo>
                    <a:pt x="4281" y="0"/>
                  </a:lnTo>
                  <a:lnTo>
                    <a:pt x="0" y="4213"/>
                  </a:lnTo>
                  <a:close/>
                </a:path>
              </a:pathLst>
            </a:custGeom>
            <a:solidFill>
              <a:srgbClr val="59C2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73"/>
            <p:cNvSpPr/>
            <p:nvPr/>
          </p:nvSpPr>
          <p:spPr>
            <a:xfrm>
              <a:off x="1832125" y="2404875"/>
              <a:ext cx="61500" cy="172825"/>
            </a:xfrm>
            <a:custGeom>
              <a:rect b="b" l="l" r="r" t="t"/>
              <a:pathLst>
                <a:path extrusionOk="0" h="6913" w="2460">
                  <a:moveTo>
                    <a:pt x="1221" y="6912"/>
                  </a:moveTo>
                  <a:lnTo>
                    <a:pt x="2459" y="5657"/>
                  </a:lnTo>
                  <a:lnTo>
                    <a:pt x="2064" y="1"/>
                  </a:lnTo>
                  <a:lnTo>
                    <a:pt x="0" y="6328"/>
                  </a:lnTo>
                  <a:close/>
                </a:path>
              </a:pathLst>
            </a:custGeom>
            <a:solidFill>
              <a:srgbClr val="36A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73"/>
            <p:cNvSpPr/>
            <p:nvPr/>
          </p:nvSpPr>
          <p:spPr>
            <a:xfrm>
              <a:off x="1763350" y="2404875"/>
              <a:ext cx="120375" cy="158200"/>
            </a:xfrm>
            <a:custGeom>
              <a:rect b="b" l="l" r="r" t="t"/>
              <a:pathLst>
                <a:path extrusionOk="0" h="6328" w="4815">
                  <a:moveTo>
                    <a:pt x="2751" y="6328"/>
                  </a:moveTo>
                  <a:lnTo>
                    <a:pt x="1" y="4969"/>
                  </a:lnTo>
                  <a:lnTo>
                    <a:pt x="4815" y="1"/>
                  </a:lnTo>
                  <a:close/>
                </a:path>
              </a:pathLst>
            </a:custGeom>
            <a:solidFill>
              <a:srgbClr val="E9F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73"/>
            <p:cNvSpPr/>
            <p:nvPr/>
          </p:nvSpPr>
          <p:spPr>
            <a:xfrm>
              <a:off x="1862650" y="2546300"/>
              <a:ext cx="98450" cy="31400"/>
            </a:xfrm>
            <a:custGeom>
              <a:rect b="b" l="l" r="r" t="t"/>
              <a:pathLst>
                <a:path extrusionOk="0" h="1256" w="3938">
                  <a:moveTo>
                    <a:pt x="0" y="1255"/>
                  </a:moveTo>
                  <a:lnTo>
                    <a:pt x="3937" y="77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E9F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73"/>
            <p:cNvSpPr/>
            <p:nvPr/>
          </p:nvSpPr>
          <p:spPr>
            <a:xfrm>
              <a:off x="1616350" y="2416050"/>
              <a:ext cx="122100" cy="40000"/>
            </a:xfrm>
            <a:custGeom>
              <a:rect b="b" l="l" r="r" t="t"/>
              <a:pathLst>
                <a:path extrusionOk="0" h="1600" w="4884">
                  <a:moveTo>
                    <a:pt x="0" y="1393"/>
                  </a:moveTo>
                  <a:lnTo>
                    <a:pt x="2511" y="1"/>
                  </a:lnTo>
                  <a:lnTo>
                    <a:pt x="4883" y="1600"/>
                  </a:lnTo>
                  <a:close/>
                </a:path>
              </a:pathLst>
            </a:custGeom>
            <a:solidFill>
              <a:srgbClr val="E9F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73"/>
            <p:cNvSpPr/>
            <p:nvPr/>
          </p:nvSpPr>
          <p:spPr>
            <a:xfrm>
              <a:off x="1463325" y="2603450"/>
              <a:ext cx="516675" cy="523575"/>
            </a:xfrm>
            <a:custGeom>
              <a:rect b="b" l="l" r="r" t="t"/>
              <a:pathLst>
                <a:path extrusionOk="0" h="20943" w="20667">
                  <a:moveTo>
                    <a:pt x="757" y="1514"/>
                  </a:moveTo>
                  <a:lnTo>
                    <a:pt x="3439" y="2270"/>
                  </a:lnTo>
                  <a:lnTo>
                    <a:pt x="3852" y="7927"/>
                  </a:lnTo>
                  <a:lnTo>
                    <a:pt x="5365" y="10093"/>
                  </a:lnTo>
                  <a:lnTo>
                    <a:pt x="5657" y="19257"/>
                  </a:lnTo>
                  <a:lnTo>
                    <a:pt x="6826" y="19893"/>
                  </a:lnTo>
                  <a:lnTo>
                    <a:pt x="6826" y="19893"/>
                  </a:lnTo>
                  <a:lnTo>
                    <a:pt x="7720" y="20375"/>
                  </a:lnTo>
                  <a:lnTo>
                    <a:pt x="7720" y="20375"/>
                  </a:lnTo>
                  <a:lnTo>
                    <a:pt x="8752" y="20942"/>
                  </a:lnTo>
                  <a:lnTo>
                    <a:pt x="11383" y="18913"/>
                  </a:lnTo>
                  <a:lnTo>
                    <a:pt x="12672" y="13652"/>
                  </a:lnTo>
                  <a:lnTo>
                    <a:pt x="15939" y="13944"/>
                  </a:lnTo>
                  <a:lnTo>
                    <a:pt x="18157" y="9801"/>
                  </a:lnTo>
                  <a:lnTo>
                    <a:pt x="17211" y="2683"/>
                  </a:lnTo>
                  <a:lnTo>
                    <a:pt x="19154" y="1514"/>
                  </a:lnTo>
                  <a:lnTo>
                    <a:pt x="20667" y="1"/>
                  </a:lnTo>
                  <a:lnTo>
                    <a:pt x="14099" y="1"/>
                  </a:lnTo>
                  <a:lnTo>
                    <a:pt x="6654" y="1"/>
                  </a:lnTo>
                  <a:lnTo>
                    <a:pt x="443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09" name="Google Shape;1909;p73"/>
          <p:cNvCxnSpPr>
            <a:stCxn id="1892" idx="3"/>
          </p:cNvCxnSpPr>
          <p:nvPr/>
        </p:nvCxnSpPr>
        <p:spPr>
          <a:xfrm>
            <a:off x="2824327" y="2081575"/>
            <a:ext cx="1655100" cy="192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10" name="Google Shape;1910;p73"/>
          <p:cNvCxnSpPr>
            <a:stCxn id="1887" idx="3"/>
          </p:cNvCxnSpPr>
          <p:nvPr/>
        </p:nvCxnSpPr>
        <p:spPr>
          <a:xfrm flipH="1" rot="10800000">
            <a:off x="2824250" y="3087825"/>
            <a:ext cx="996900" cy="198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11" name="Google Shape;1911;p73"/>
          <p:cNvCxnSpPr>
            <a:endCxn id="1885" idx="1"/>
          </p:cNvCxnSpPr>
          <p:nvPr/>
        </p:nvCxnSpPr>
        <p:spPr>
          <a:xfrm flipH="1" rot="10800000">
            <a:off x="5003874" y="2081575"/>
            <a:ext cx="1315800" cy="760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12" name="Google Shape;1912;p73"/>
          <p:cNvCxnSpPr>
            <a:endCxn id="1890" idx="1"/>
          </p:cNvCxnSpPr>
          <p:nvPr/>
        </p:nvCxnSpPr>
        <p:spPr>
          <a:xfrm flipH="1" rot="10800000">
            <a:off x="5083673" y="3285825"/>
            <a:ext cx="1236000" cy="752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74"/>
          <p:cNvSpPr txBox="1"/>
          <p:nvPr>
            <p:ph type="title"/>
          </p:nvPr>
        </p:nvSpPr>
        <p:spPr>
          <a:xfrm>
            <a:off x="1600850" y="1170250"/>
            <a:ext cx="50499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200">
                <a:solidFill>
                  <a:schemeClr val="lt1"/>
                </a:solidFill>
              </a:rPr>
              <a:t>Thank you</a:t>
            </a:r>
            <a:endParaRPr i="1" sz="7200">
              <a:solidFill>
                <a:schemeClr val="lt1"/>
              </a:solidFill>
            </a:endParaRPr>
          </a:p>
        </p:txBody>
      </p:sp>
      <p:pic>
        <p:nvPicPr>
          <p:cNvPr id="1918" name="Google Shape;191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2175" y="2891775"/>
            <a:ext cx="1841550" cy="19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39"/>
          <p:cNvSpPr txBox="1"/>
          <p:nvPr>
            <p:ph idx="1" type="subTitle"/>
          </p:nvPr>
        </p:nvSpPr>
        <p:spPr>
          <a:xfrm>
            <a:off x="4151629" y="1170468"/>
            <a:ext cx="45657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1992년~2020년 남극 대륙 총 빙하 손실량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57" name="Google Shape;1457;p39"/>
          <p:cNvSpPr txBox="1"/>
          <p:nvPr>
            <p:ph type="title"/>
          </p:nvPr>
        </p:nvSpPr>
        <p:spPr>
          <a:xfrm>
            <a:off x="2260975" y="488675"/>
            <a:ext cx="64563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2,670,000,000,000tons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58" name="Google Shape;1458;p39"/>
          <p:cNvSpPr txBox="1"/>
          <p:nvPr>
            <p:ph idx="2" type="title"/>
          </p:nvPr>
        </p:nvSpPr>
        <p:spPr>
          <a:xfrm>
            <a:off x="4151629" y="1786372"/>
            <a:ext cx="45657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120mm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59" name="Google Shape;1459;p39"/>
          <p:cNvSpPr txBox="1"/>
          <p:nvPr>
            <p:ph idx="3" type="subTitle"/>
          </p:nvPr>
        </p:nvSpPr>
        <p:spPr>
          <a:xfrm>
            <a:off x="4151629" y="2470743"/>
            <a:ext cx="45657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1980년~2025년 평균 해수면 상승량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60" name="Google Shape;1460;p39"/>
          <p:cNvSpPr txBox="1"/>
          <p:nvPr>
            <p:ph idx="4" type="title"/>
          </p:nvPr>
        </p:nvSpPr>
        <p:spPr>
          <a:xfrm>
            <a:off x="4151629" y="3084077"/>
            <a:ext cx="45657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-80%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1" name="Google Shape;1461;p39"/>
          <p:cNvSpPr txBox="1"/>
          <p:nvPr>
            <p:ph idx="5" type="subTitle"/>
          </p:nvPr>
        </p:nvSpPr>
        <p:spPr>
          <a:xfrm>
            <a:off x="3449174" y="3771025"/>
            <a:ext cx="5268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1980년 이후 남극 주변 해역 크릴 새우 개체 수 감소량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62" name="Google Shape;1462;p39"/>
          <p:cNvSpPr txBox="1"/>
          <p:nvPr>
            <p:ph idx="5" type="subTitle"/>
          </p:nvPr>
        </p:nvSpPr>
        <p:spPr>
          <a:xfrm>
            <a:off x="3449174" y="4648450"/>
            <a:ext cx="5268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Arial"/>
                <a:ea typeface="Arial"/>
                <a:cs typeface="Arial"/>
                <a:sym typeface="Arial"/>
              </a:rPr>
              <a:t>*내용출처 Copernicus Climate Change Service</a:t>
            </a:r>
            <a:endParaRPr i="1"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39"/>
          <p:cNvSpPr/>
          <p:nvPr/>
        </p:nvSpPr>
        <p:spPr>
          <a:xfrm>
            <a:off x="0" y="4532500"/>
            <a:ext cx="2435100" cy="3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C0E4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40"/>
          <p:cNvSpPr txBox="1"/>
          <p:nvPr/>
        </p:nvSpPr>
        <p:spPr>
          <a:xfrm>
            <a:off x="4941500" y="475225"/>
            <a:ext cx="395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남극 빙하의 분포 변화를 분석</a:t>
            </a:r>
            <a:endParaRPr sz="1800">
              <a:solidFill>
                <a:schemeClr val="lt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469" name="Google Shape;1469;p40"/>
          <p:cNvSpPr txBox="1"/>
          <p:nvPr/>
        </p:nvSpPr>
        <p:spPr>
          <a:xfrm>
            <a:off x="4941500" y="1422467"/>
            <a:ext cx="395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지구 환경 변화 </a:t>
            </a:r>
            <a:r>
              <a:rPr lang="en" sz="1800">
                <a:solidFill>
                  <a:schemeClr val="lt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지속적인 관측과 예측</a:t>
            </a:r>
            <a:endParaRPr sz="1800">
              <a:solidFill>
                <a:schemeClr val="lt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470" name="Google Shape;1470;p40"/>
          <p:cNvSpPr txBox="1"/>
          <p:nvPr/>
        </p:nvSpPr>
        <p:spPr>
          <a:xfrm>
            <a:off x="4941500" y="2409035"/>
            <a:ext cx="395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해양 생태계 변화 선제적 대응</a:t>
            </a:r>
            <a:endParaRPr sz="1800">
              <a:solidFill>
                <a:schemeClr val="lt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471" name="Google Shape;1471;p40"/>
          <p:cNvSpPr/>
          <p:nvPr/>
        </p:nvSpPr>
        <p:spPr>
          <a:xfrm>
            <a:off x="4748002" y="2543136"/>
            <a:ext cx="193500" cy="19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2" name="Google Shape;147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600" y="478124"/>
            <a:ext cx="4001116" cy="25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p40"/>
          <p:cNvSpPr/>
          <p:nvPr/>
        </p:nvSpPr>
        <p:spPr>
          <a:xfrm>
            <a:off x="4748002" y="1556586"/>
            <a:ext cx="193500" cy="19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40"/>
          <p:cNvSpPr/>
          <p:nvPr/>
        </p:nvSpPr>
        <p:spPr>
          <a:xfrm>
            <a:off x="4748002" y="609336"/>
            <a:ext cx="193500" cy="19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40"/>
          <p:cNvSpPr txBox="1"/>
          <p:nvPr/>
        </p:nvSpPr>
        <p:spPr>
          <a:xfrm>
            <a:off x="538013" y="2978800"/>
            <a:ext cx="354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000" u="none" cap="none" strike="noStrike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2002년 이후 남극 대륙 질량 변화 그래</a:t>
            </a:r>
            <a:r>
              <a:rPr lang="en" sz="1000">
                <a:solidFill>
                  <a:srgbClr val="C2C2C2"/>
                </a:solidFill>
              </a:rPr>
              <a:t>프</a:t>
            </a:r>
            <a:endParaRPr b="0" i="0" sz="1000" u="none" cap="none" strike="noStrike">
              <a:solidFill>
                <a:srgbClr val="C2C2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40"/>
          <p:cNvSpPr txBox="1"/>
          <p:nvPr>
            <p:ph type="title"/>
          </p:nvPr>
        </p:nvSpPr>
        <p:spPr>
          <a:xfrm>
            <a:off x="779325" y="3502250"/>
            <a:ext cx="7585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목표 : 남극 빙하 분포 예측 이미지 생성</a:t>
            </a:r>
            <a:endParaRPr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41"/>
          <p:cNvSpPr txBox="1"/>
          <p:nvPr>
            <p:ph type="title"/>
          </p:nvPr>
        </p:nvSpPr>
        <p:spPr>
          <a:xfrm>
            <a:off x="2187727" y="908650"/>
            <a:ext cx="48156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데이터 준비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82" name="Google Shape;1482;p41"/>
          <p:cNvSpPr txBox="1"/>
          <p:nvPr>
            <p:ph idx="2" type="title"/>
          </p:nvPr>
        </p:nvSpPr>
        <p:spPr>
          <a:xfrm>
            <a:off x="7033975" y="908650"/>
            <a:ext cx="13968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3" name="Google Shape;1483;p41"/>
          <p:cNvGrpSpPr/>
          <p:nvPr/>
        </p:nvGrpSpPr>
        <p:grpSpPr>
          <a:xfrm flipH="1">
            <a:off x="-1729580" y="1923719"/>
            <a:ext cx="5098569" cy="2727209"/>
            <a:chOff x="3090225" y="3044025"/>
            <a:chExt cx="986050" cy="527425"/>
          </a:xfrm>
        </p:grpSpPr>
        <p:sp>
          <p:nvSpPr>
            <p:cNvPr id="1484" name="Google Shape;1484;p41"/>
            <p:cNvSpPr/>
            <p:nvPr/>
          </p:nvSpPr>
          <p:spPr>
            <a:xfrm>
              <a:off x="3090225" y="3307950"/>
              <a:ext cx="986050" cy="263500"/>
            </a:xfrm>
            <a:custGeom>
              <a:rect b="b" l="l" r="r" t="t"/>
              <a:pathLst>
                <a:path extrusionOk="0" h="10540" w="39442">
                  <a:moveTo>
                    <a:pt x="36828" y="0"/>
                  </a:moveTo>
                  <a:lnTo>
                    <a:pt x="34318" y="0"/>
                  </a:lnTo>
                  <a:lnTo>
                    <a:pt x="29229" y="0"/>
                  </a:lnTo>
                  <a:lnTo>
                    <a:pt x="24071" y="0"/>
                  </a:lnTo>
                  <a:lnTo>
                    <a:pt x="19188" y="0"/>
                  </a:lnTo>
                  <a:lnTo>
                    <a:pt x="16816" y="0"/>
                  </a:lnTo>
                  <a:lnTo>
                    <a:pt x="11709" y="0"/>
                  </a:lnTo>
                  <a:lnTo>
                    <a:pt x="7015" y="0"/>
                  </a:lnTo>
                  <a:lnTo>
                    <a:pt x="4505" y="0"/>
                  </a:lnTo>
                  <a:lnTo>
                    <a:pt x="1" y="0"/>
                  </a:lnTo>
                  <a:lnTo>
                    <a:pt x="929" y="654"/>
                  </a:lnTo>
                  <a:lnTo>
                    <a:pt x="2373" y="1256"/>
                  </a:lnTo>
                  <a:lnTo>
                    <a:pt x="4505" y="516"/>
                  </a:lnTo>
                  <a:lnTo>
                    <a:pt x="7015" y="3061"/>
                  </a:lnTo>
                  <a:lnTo>
                    <a:pt x="9182" y="3766"/>
                  </a:lnTo>
                  <a:lnTo>
                    <a:pt x="13119" y="3319"/>
                  </a:lnTo>
                  <a:lnTo>
                    <a:pt x="15371" y="4900"/>
                  </a:lnTo>
                  <a:lnTo>
                    <a:pt x="18380" y="9216"/>
                  </a:lnTo>
                  <a:lnTo>
                    <a:pt x="22885" y="10540"/>
                  </a:lnTo>
                  <a:lnTo>
                    <a:pt x="23658" y="6964"/>
                  </a:lnTo>
                  <a:lnTo>
                    <a:pt x="27235" y="6104"/>
                  </a:lnTo>
                  <a:lnTo>
                    <a:pt x="29263" y="4178"/>
                  </a:lnTo>
                  <a:lnTo>
                    <a:pt x="32014" y="4178"/>
                  </a:lnTo>
                  <a:lnTo>
                    <a:pt x="34524" y="1341"/>
                  </a:lnTo>
                  <a:lnTo>
                    <a:pt x="36536" y="1926"/>
                  </a:lnTo>
                  <a:lnTo>
                    <a:pt x="39442" y="0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3090225" y="3044025"/>
              <a:ext cx="986050" cy="263950"/>
            </a:xfrm>
            <a:custGeom>
              <a:rect b="b" l="l" r="r" t="t"/>
              <a:pathLst>
                <a:path extrusionOk="0" h="10558" w="39442">
                  <a:moveTo>
                    <a:pt x="38496" y="9887"/>
                  </a:moveTo>
                  <a:lnTo>
                    <a:pt x="37052" y="9302"/>
                  </a:lnTo>
                  <a:lnTo>
                    <a:pt x="34920" y="10024"/>
                  </a:lnTo>
                  <a:lnTo>
                    <a:pt x="32410" y="7480"/>
                  </a:lnTo>
                  <a:lnTo>
                    <a:pt x="30243" y="6775"/>
                  </a:lnTo>
                  <a:lnTo>
                    <a:pt x="26306" y="7222"/>
                  </a:lnTo>
                  <a:lnTo>
                    <a:pt x="24054" y="5657"/>
                  </a:lnTo>
                  <a:lnTo>
                    <a:pt x="21045" y="1325"/>
                  </a:lnTo>
                  <a:lnTo>
                    <a:pt x="16540" y="1"/>
                  </a:lnTo>
                  <a:lnTo>
                    <a:pt x="15767" y="3577"/>
                  </a:lnTo>
                  <a:lnTo>
                    <a:pt x="12191" y="4437"/>
                  </a:lnTo>
                  <a:lnTo>
                    <a:pt x="10162" y="6379"/>
                  </a:lnTo>
                  <a:lnTo>
                    <a:pt x="7411" y="6379"/>
                  </a:lnTo>
                  <a:lnTo>
                    <a:pt x="4901" y="9199"/>
                  </a:lnTo>
                  <a:lnTo>
                    <a:pt x="2889" y="8615"/>
                  </a:lnTo>
                  <a:lnTo>
                    <a:pt x="1" y="10557"/>
                  </a:lnTo>
                  <a:lnTo>
                    <a:pt x="22610" y="10557"/>
                  </a:lnTo>
                  <a:lnTo>
                    <a:pt x="32410" y="10557"/>
                  </a:lnTo>
                  <a:lnTo>
                    <a:pt x="39442" y="105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3212725" y="3203500"/>
              <a:ext cx="132425" cy="104475"/>
            </a:xfrm>
            <a:custGeom>
              <a:rect b="b" l="l" r="r" t="t"/>
              <a:pathLst>
                <a:path extrusionOk="0" h="4179" w="5297">
                  <a:moveTo>
                    <a:pt x="1" y="2820"/>
                  </a:moveTo>
                  <a:lnTo>
                    <a:pt x="2511" y="0"/>
                  </a:lnTo>
                  <a:lnTo>
                    <a:pt x="5296" y="4178"/>
                  </a:lnTo>
                  <a:lnTo>
                    <a:pt x="224" y="41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3155125" y="3274000"/>
              <a:ext cx="63225" cy="33975"/>
            </a:xfrm>
            <a:custGeom>
              <a:rect b="b" l="l" r="r" t="t"/>
              <a:pathLst>
                <a:path extrusionOk="0" h="1359" w="2529">
                  <a:moveTo>
                    <a:pt x="2305" y="0"/>
                  </a:moveTo>
                  <a:lnTo>
                    <a:pt x="413" y="361"/>
                  </a:lnTo>
                  <a:lnTo>
                    <a:pt x="1" y="1358"/>
                  </a:lnTo>
                  <a:lnTo>
                    <a:pt x="2528" y="1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1"/>
            <p:cNvSpPr/>
            <p:nvPr/>
          </p:nvSpPr>
          <p:spPr>
            <a:xfrm>
              <a:off x="3090225" y="3283025"/>
              <a:ext cx="75250" cy="24950"/>
            </a:xfrm>
            <a:custGeom>
              <a:rect b="b" l="l" r="r" t="t"/>
              <a:pathLst>
                <a:path extrusionOk="0" h="998" w="3010">
                  <a:moveTo>
                    <a:pt x="3009" y="0"/>
                  </a:moveTo>
                  <a:lnTo>
                    <a:pt x="1" y="997"/>
                  </a:lnTo>
                  <a:lnTo>
                    <a:pt x="2597" y="9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1"/>
            <p:cNvSpPr/>
            <p:nvPr/>
          </p:nvSpPr>
          <p:spPr>
            <a:xfrm>
              <a:off x="3275475" y="3203500"/>
              <a:ext cx="72250" cy="104475"/>
            </a:xfrm>
            <a:custGeom>
              <a:rect b="b" l="l" r="r" t="t"/>
              <a:pathLst>
                <a:path extrusionOk="0" h="4179" w="2890">
                  <a:moveTo>
                    <a:pt x="2786" y="4178"/>
                  </a:moveTo>
                  <a:lnTo>
                    <a:pt x="2270" y="379"/>
                  </a:lnTo>
                  <a:lnTo>
                    <a:pt x="2889" y="1393"/>
                  </a:lnTo>
                  <a:lnTo>
                    <a:pt x="275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3345125" y="3248200"/>
              <a:ext cx="128975" cy="59775"/>
            </a:xfrm>
            <a:custGeom>
              <a:rect b="b" l="l" r="r" t="t"/>
              <a:pathLst>
                <a:path extrusionOk="0" h="2391" w="5159">
                  <a:moveTo>
                    <a:pt x="0" y="2390"/>
                  </a:moveTo>
                  <a:lnTo>
                    <a:pt x="1599" y="1"/>
                  </a:lnTo>
                  <a:lnTo>
                    <a:pt x="4556" y="1531"/>
                  </a:lnTo>
                  <a:lnTo>
                    <a:pt x="5158" y="2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3385100" y="3219825"/>
              <a:ext cx="136275" cy="66650"/>
            </a:xfrm>
            <a:custGeom>
              <a:rect b="b" l="l" r="r" t="t"/>
              <a:pathLst>
                <a:path extrusionOk="0" h="2666" w="5451">
                  <a:moveTo>
                    <a:pt x="0" y="1136"/>
                  </a:moveTo>
                  <a:lnTo>
                    <a:pt x="5450" y="1"/>
                  </a:lnTo>
                  <a:lnTo>
                    <a:pt x="2957" y="26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3459025" y="3219825"/>
              <a:ext cx="137125" cy="88150"/>
            </a:xfrm>
            <a:custGeom>
              <a:rect b="b" l="l" r="r" t="t"/>
              <a:pathLst>
                <a:path extrusionOk="0" h="3526" w="5485">
                  <a:moveTo>
                    <a:pt x="602" y="3525"/>
                  </a:moveTo>
                  <a:lnTo>
                    <a:pt x="5485" y="3525"/>
                  </a:lnTo>
                  <a:lnTo>
                    <a:pt x="2493" y="1"/>
                  </a:lnTo>
                  <a:lnTo>
                    <a:pt x="0" y="26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3464175" y="3133450"/>
              <a:ext cx="57200" cy="86400"/>
            </a:xfrm>
            <a:custGeom>
              <a:rect b="b" l="l" r="r" t="t"/>
              <a:pathLst>
                <a:path extrusionOk="0" h="3456" w="2288">
                  <a:moveTo>
                    <a:pt x="2287" y="3456"/>
                  </a:moveTo>
                  <a:lnTo>
                    <a:pt x="1" y="1702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3385100" y="3176000"/>
              <a:ext cx="136275" cy="72225"/>
            </a:xfrm>
            <a:custGeom>
              <a:rect b="b" l="l" r="r" t="t"/>
              <a:pathLst>
                <a:path extrusionOk="0" h="2889" w="5451">
                  <a:moveTo>
                    <a:pt x="3164" y="0"/>
                  </a:moveTo>
                  <a:lnTo>
                    <a:pt x="310" y="1754"/>
                  </a:lnTo>
                  <a:lnTo>
                    <a:pt x="0" y="2889"/>
                  </a:lnTo>
                  <a:lnTo>
                    <a:pt x="5450" y="17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3344250" y="3133450"/>
              <a:ext cx="140150" cy="70075"/>
            </a:xfrm>
            <a:custGeom>
              <a:rect b="b" l="l" r="r" t="t"/>
              <a:pathLst>
                <a:path extrusionOk="0" h="2803" w="5606">
                  <a:moveTo>
                    <a:pt x="1" y="2802"/>
                  </a:moveTo>
                  <a:lnTo>
                    <a:pt x="2270" y="1221"/>
                  </a:lnTo>
                  <a:lnTo>
                    <a:pt x="4798" y="860"/>
                  </a:lnTo>
                  <a:lnTo>
                    <a:pt x="4798" y="1702"/>
                  </a:lnTo>
                  <a:lnTo>
                    <a:pt x="5606" y="0"/>
                  </a:lnTo>
                  <a:lnTo>
                    <a:pt x="2030" y="8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1"/>
            <p:cNvSpPr/>
            <p:nvPr/>
          </p:nvSpPr>
          <p:spPr>
            <a:xfrm>
              <a:off x="3344250" y="3203500"/>
              <a:ext cx="48600" cy="44725"/>
            </a:xfrm>
            <a:custGeom>
              <a:rect b="b" l="l" r="r" t="t"/>
              <a:pathLst>
                <a:path extrusionOk="0" h="1789" w="1944">
                  <a:moveTo>
                    <a:pt x="1944" y="654"/>
                  </a:moveTo>
                  <a:lnTo>
                    <a:pt x="1" y="0"/>
                  </a:lnTo>
                  <a:lnTo>
                    <a:pt x="138" y="1393"/>
                  </a:lnTo>
                  <a:lnTo>
                    <a:pt x="1634" y="17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3521350" y="3219825"/>
              <a:ext cx="153475" cy="88150"/>
            </a:xfrm>
            <a:custGeom>
              <a:rect b="b" l="l" r="r" t="t"/>
              <a:pathLst>
                <a:path extrusionOk="0" h="3526" w="6139">
                  <a:moveTo>
                    <a:pt x="0" y="1"/>
                  </a:moveTo>
                  <a:lnTo>
                    <a:pt x="6138" y="2494"/>
                  </a:lnTo>
                  <a:lnTo>
                    <a:pt x="2992" y="35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1"/>
            <p:cNvSpPr/>
            <p:nvPr/>
          </p:nvSpPr>
          <p:spPr>
            <a:xfrm>
              <a:off x="3596125" y="3248200"/>
              <a:ext cx="187000" cy="59775"/>
            </a:xfrm>
            <a:custGeom>
              <a:rect b="b" l="l" r="r" t="t"/>
              <a:pathLst>
                <a:path extrusionOk="0" h="2391" w="7480">
                  <a:moveTo>
                    <a:pt x="3147" y="1359"/>
                  </a:moveTo>
                  <a:lnTo>
                    <a:pt x="5073" y="1"/>
                  </a:lnTo>
                  <a:lnTo>
                    <a:pt x="7480" y="2390"/>
                  </a:lnTo>
                  <a:lnTo>
                    <a:pt x="1" y="2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3521350" y="3188025"/>
              <a:ext cx="201600" cy="94150"/>
            </a:xfrm>
            <a:custGeom>
              <a:rect b="b" l="l" r="r" t="t"/>
              <a:pathLst>
                <a:path extrusionOk="0" h="3766" w="8064">
                  <a:moveTo>
                    <a:pt x="0" y="1273"/>
                  </a:moveTo>
                  <a:lnTo>
                    <a:pt x="5365" y="1"/>
                  </a:lnTo>
                  <a:lnTo>
                    <a:pt x="8064" y="2408"/>
                  </a:lnTo>
                  <a:lnTo>
                    <a:pt x="6138" y="37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3484375" y="3044025"/>
              <a:ext cx="207200" cy="141450"/>
            </a:xfrm>
            <a:custGeom>
              <a:rect b="b" l="l" r="r" t="t"/>
              <a:pathLst>
                <a:path extrusionOk="0" h="5658" w="8288">
                  <a:moveTo>
                    <a:pt x="1" y="3577"/>
                  </a:moveTo>
                  <a:lnTo>
                    <a:pt x="1187" y="1136"/>
                  </a:lnTo>
                  <a:lnTo>
                    <a:pt x="1479" y="5314"/>
                  </a:lnTo>
                  <a:lnTo>
                    <a:pt x="4144" y="3715"/>
                  </a:lnTo>
                  <a:lnTo>
                    <a:pt x="4952" y="1823"/>
                  </a:lnTo>
                  <a:lnTo>
                    <a:pt x="8288" y="5657"/>
                  </a:lnTo>
                  <a:lnTo>
                    <a:pt x="5279" y="132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3521350" y="3181150"/>
              <a:ext cx="134125" cy="38700"/>
            </a:xfrm>
            <a:custGeom>
              <a:rect b="b" l="l" r="r" t="t"/>
              <a:pathLst>
                <a:path extrusionOk="0" h="1548" w="5365">
                  <a:moveTo>
                    <a:pt x="0" y="1548"/>
                  </a:moveTo>
                  <a:lnTo>
                    <a:pt x="1943" y="0"/>
                  </a:lnTo>
                  <a:lnTo>
                    <a:pt x="5365" y="2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1"/>
            <p:cNvSpPr/>
            <p:nvPr/>
          </p:nvSpPr>
          <p:spPr>
            <a:xfrm>
              <a:off x="3655450" y="3188025"/>
              <a:ext cx="92450" cy="60200"/>
            </a:xfrm>
            <a:custGeom>
              <a:rect b="b" l="l" r="r" t="t"/>
              <a:pathLst>
                <a:path extrusionOk="0" h="2408" w="3698">
                  <a:moveTo>
                    <a:pt x="1" y="1"/>
                  </a:moveTo>
                  <a:lnTo>
                    <a:pt x="3697" y="1462"/>
                  </a:lnTo>
                  <a:lnTo>
                    <a:pt x="2700" y="24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1"/>
            <p:cNvSpPr/>
            <p:nvPr/>
          </p:nvSpPr>
          <p:spPr>
            <a:xfrm>
              <a:off x="3722925" y="3224550"/>
              <a:ext cx="128550" cy="83425"/>
            </a:xfrm>
            <a:custGeom>
              <a:rect b="b" l="l" r="r" t="t"/>
              <a:pathLst>
                <a:path extrusionOk="0" h="3337" w="5142">
                  <a:moveTo>
                    <a:pt x="998" y="1"/>
                  </a:moveTo>
                  <a:lnTo>
                    <a:pt x="5142" y="947"/>
                  </a:lnTo>
                  <a:lnTo>
                    <a:pt x="2408" y="3336"/>
                  </a:lnTo>
                  <a:lnTo>
                    <a:pt x="1" y="9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3783100" y="3248200"/>
              <a:ext cx="180125" cy="59775"/>
            </a:xfrm>
            <a:custGeom>
              <a:rect b="b" l="l" r="r" t="t"/>
              <a:pathLst>
                <a:path extrusionOk="0" h="2391" w="7205">
                  <a:moveTo>
                    <a:pt x="2735" y="1"/>
                  </a:moveTo>
                  <a:lnTo>
                    <a:pt x="7205" y="1857"/>
                  </a:lnTo>
                  <a:lnTo>
                    <a:pt x="7205" y="2390"/>
                  </a:lnTo>
                  <a:lnTo>
                    <a:pt x="1" y="2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3747875" y="3213375"/>
              <a:ext cx="215350" cy="81275"/>
            </a:xfrm>
            <a:custGeom>
              <a:rect b="b" l="l" r="r" t="t"/>
              <a:pathLst>
                <a:path extrusionOk="0" h="3251" w="8614">
                  <a:moveTo>
                    <a:pt x="0" y="448"/>
                  </a:moveTo>
                  <a:lnTo>
                    <a:pt x="3679" y="362"/>
                  </a:lnTo>
                  <a:lnTo>
                    <a:pt x="8614" y="3250"/>
                  </a:lnTo>
                  <a:lnTo>
                    <a:pt x="6104" y="706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3963200" y="3294625"/>
              <a:ext cx="113075" cy="13350"/>
            </a:xfrm>
            <a:custGeom>
              <a:rect b="b" l="l" r="r" t="t"/>
              <a:pathLst>
                <a:path extrusionOk="0" h="534" w="4523">
                  <a:moveTo>
                    <a:pt x="1" y="0"/>
                  </a:moveTo>
                  <a:lnTo>
                    <a:pt x="4523" y="533"/>
                  </a:lnTo>
                  <a:lnTo>
                    <a:pt x="1" y="5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3963200" y="3276575"/>
              <a:ext cx="89450" cy="18075"/>
            </a:xfrm>
            <a:custGeom>
              <a:rect b="b" l="l" r="r" t="t"/>
              <a:pathLst>
                <a:path extrusionOk="0" h="723" w="3578">
                  <a:moveTo>
                    <a:pt x="1" y="722"/>
                  </a:moveTo>
                  <a:lnTo>
                    <a:pt x="2030" y="327"/>
                  </a:lnTo>
                  <a:lnTo>
                    <a:pt x="3577" y="585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3132775" y="3259375"/>
              <a:ext cx="79975" cy="28825"/>
            </a:xfrm>
            <a:custGeom>
              <a:rect b="b" l="l" r="r" t="t"/>
              <a:pathLst>
                <a:path extrusionOk="0" h="1153" w="3199">
                  <a:moveTo>
                    <a:pt x="1187" y="1"/>
                  </a:moveTo>
                  <a:lnTo>
                    <a:pt x="1" y="1153"/>
                  </a:lnTo>
                  <a:lnTo>
                    <a:pt x="1961" y="413"/>
                  </a:lnTo>
                  <a:lnTo>
                    <a:pt x="3199" y="5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4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lt1"/>
                </a:solidFill>
              </a:rPr>
              <a:t>데이터 준비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514" name="Google Shape;1514;p42"/>
          <p:cNvSpPr txBox="1"/>
          <p:nvPr/>
        </p:nvSpPr>
        <p:spPr>
          <a:xfrm>
            <a:off x="311700" y="1152475"/>
            <a:ext cx="85206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빙하 이미지 : https://nsidc.org/data/seaice_index/data-and-image-archive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통계 및 그래프 : https://climate.nasa.gov/vital-signs/arctic-sea-ice/?intent=121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515" name="Google Shape;151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2225" y="2776225"/>
            <a:ext cx="1536576" cy="15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3425" y="2155212"/>
            <a:ext cx="2717150" cy="277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0574" y="2588466"/>
            <a:ext cx="1910499" cy="191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4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lt1"/>
                </a:solidFill>
              </a:rPr>
              <a:t>데이터 </a:t>
            </a:r>
            <a:r>
              <a:rPr b="1" lang="en" sz="3650">
                <a:solidFill>
                  <a:schemeClr val="lt1"/>
                </a:solidFill>
              </a:rPr>
              <a:t>전처리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523" name="Google Shape;1523;p43" title="S_202504_extn_hires_v3.0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599" y="1111200"/>
            <a:ext cx="2898924" cy="345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4" name="Google Shape;1524;p43"/>
          <p:cNvCxnSpPr/>
          <p:nvPr/>
        </p:nvCxnSpPr>
        <p:spPr>
          <a:xfrm>
            <a:off x="3843500" y="3629575"/>
            <a:ext cx="2245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525" name="Google Shape;1525;p43" title="img_grey_202504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4975" y="2629050"/>
            <a:ext cx="1934675" cy="19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12025" y="1111200"/>
            <a:ext cx="3397625" cy="1163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4"/>
          <p:cNvSpPr txBox="1"/>
          <p:nvPr>
            <p:ph type="title"/>
          </p:nvPr>
        </p:nvSpPr>
        <p:spPr>
          <a:xfrm>
            <a:off x="2187727" y="908650"/>
            <a:ext cx="4815600" cy="9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lt1"/>
                </a:solidFill>
              </a:rPr>
              <a:t>EDA</a:t>
            </a:r>
            <a:endParaRPr sz="5200">
              <a:solidFill>
                <a:schemeClr val="lt1"/>
              </a:solidFill>
            </a:endParaRPr>
          </a:p>
        </p:txBody>
      </p:sp>
      <p:sp>
        <p:nvSpPr>
          <p:cNvPr id="1532" name="Google Shape;1532;p44"/>
          <p:cNvSpPr txBox="1"/>
          <p:nvPr>
            <p:ph idx="2" type="title"/>
          </p:nvPr>
        </p:nvSpPr>
        <p:spPr>
          <a:xfrm>
            <a:off x="7033975" y="908650"/>
            <a:ext cx="13968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3" name="Google Shape;1533;p44"/>
          <p:cNvGrpSpPr/>
          <p:nvPr/>
        </p:nvGrpSpPr>
        <p:grpSpPr>
          <a:xfrm flipH="1">
            <a:off x="-1729580" y="1923719"/>
            <a:ext cx="5098569" cy="2727209"/>
            <a:chOff x="3090225" y="3044025"/>
            <a:chExt cx="986050" cy="527425"/>
          </a:xfrm>
        </p:grpSpPr>
        <p:sp>
          <p:nvSpPr>
            <p:cNvPr id="1534" name="Google Shape;1534;p44"/>
            <p:cNvSpPr/>
            <p:nvPr/>
          </p:nvSpPr>
          <p:spPr>
            <a:xfrm>
              <a:off x="3090225" y="3307950"/>
              <a:ext cx="986050" cy="263500"/>
            </a:xfrm>
            <a:custGeom>
              <a:rect b="b" l="l" r="r" t="t"/>
              <a:pathLst>
                <a:path extrusionOk="0" h="10540" w="39442">
                  <a:moveTo>
                    <a:pt x="36828" y="0"/>
                  </a:moveTo>
                  <a:lnTo>
                    <a:pt x="34318" y="0"/>
                  </a:lnTo>
                  <a:lnTo>
                    <a:pt x="29229" y="0"/>
                  </a:lnTo>
                  <a:lnTo>
                    <a:pt x="24071" y="0"/>
                  </a:lnTo>
                  <a:lnTo>
                    <a:pt x="19188" y="0"/>
                  </a:lnTo>
                  <a:lnTo>
                    <a:pt x="16816" y="0"/>
                  </a:lnTo>
                  <a:lnTo>
                    <a:pt x="11709" y="0"/>
                  </a:lnTo>
                  <a:lnTo>
                    <a:pt x="7015" y="0"/>
                  </a:lnTo>
                  <a:lnTo>
                    <a:pt x="4505" y="0"/>
                  </a:lnTo>
                  <a:lnTo>
                    <a:pt x="1" y="0"/>
                  </a:lnTo>
                  <a:lnTo>
                    <a:pt x="929" y="654"/>
                  </a:lnTo>
                  <a:lnTo>
                    <a:pt x="2373" y="1256"/>
                  </a:lnTo>
                  <a:lnTo>
                    <a:pt x="4505" y="516"/>
                  </a:lnTo>
                  <a:lnTo>
                    <a:pt x="7015" y="3061"/>
                  </a:lnTo>
                  <a:lnTo>
                    <a:pt x="9182" y="3766"/>
                  </a:lnTo>
                  <a:lnTo>
                    <a:pt x="13119" y="3319"/>
                  </a:lnTo>
                  <a:lnTo>
                    <a:pt x="15371" y="4900"/>
                  </a:lnTo>
                  <a:lnTo>
                    <a:pt x="18380" y="9216"/>
                  </a:lnTo>
                  <a:lnTo>
                    <a:pt x="22885" y="10540"/>
                  </a:lnTo>
                  <a:lnTo>
                    <a:pt x="23658" y="6964"/>
                  </a:lnTo>
                  <a:lnTo>
                    <a:pt x="27235" y="6104"/>
                  </a:lnTo>
                  <a:lnTo>
                    <a:pt x="29263" y="4178"/>
                  </a:lnTo>
                  <a:lnTo>
                    <a:pt x="32014" y="4178"/>
                  </a:lnTo>
                  <a:lnTo>
                    <a:pt x="34524" y="1341"/>
                  </a:lnTo>
                  <a:lnTo>
                    <a:pt x="36536" y="1926"/>
                  </a:lnTo>
                  <a:lnTo>
                    <a:pt x="39442" y="0"/>
                  </a:lnTo>
                  <a:close/>
                </a:path>
              </a:pathLst>
            </a:custGeom>
            <a:solidFill>
              <a:srgbClr val="36A3D2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4"/>
            <p:cNvSpPr/>
            <p:nvPr/>
          </p:nvSpPr>
          <p:spPr>
            <a:xfrm>
              <a:off x="3090225" y="3044025"/>
              <a:ext cx="986050" cy="263950"/>
            </a:xfrm>
            <a:custGeom>
              <a:rect b="b" l="l" r="r" t="t"/>
              <a:pathLst>
                <a:path extrusionOk="0" h="10558" w="39442">
                  <a:moveTo>
                    <a:pt x="38496" y="9887"/>
                  </a:moveTo>
                  <a:lnTo>
                    <a:pt x="37052" y="9302"/>
                  </a:lnTo>
                  <a:lnTo>
                    <a:pt x="34920" y="10024"/>
                  </a:lnTo>
                  <a:lnTo>
                    <a:pt x="32410" y="7480"/>
                  </a:lnTo>
                  <a:lnTo>
                    <a:pt x="30243" y="6775"/>
                  </a:lnTo>
                  <a:lnTo>
                    <a:pt x="26306" y="7222"/>
                  </a:lnTo>
                  <a:lnTo>
                    <a:pt x="24054" y="5657"/>
                  </a:lnTo>
                  <a:lnTo>
                    <a:pt x="21045" y="1325"/>
                  </a:lnTo>
                  <a:lnTo>
                    <a:pt x="16540" y="1"/>
                  </a:lnTo>
                  <a:lnTo>
                    <a:pt x="15767" y="3577"/>
                  </a:lnTo>
                  <a:lnTo>
                    <a:pt x="12191" y="4437"/>
                  </a:lnTo>
                  <a:lnTo>
                    <a:pt x="10162" y="6379"/>
                  </a:lnTo>
                  <a:lnTo>
                    <a:pt x="7411" y="6379"/>
                  </a:lnTo>
                  <a:lnTo>
                    <a:pt x="4901" y="9199"/>
                  </a:lnTo>
                  <a:lnTo>
                    <a:pt x="2889" y="8615"/>
                  </a:lnTo>
                  <a:lnTo>
                    <a:pt x="1" y="10557"/>
                  </a:lnTo>
                  <a:lnTo>
                    <a:pt x="22610" y="10557"/>
                  </a:lnTo>
                  <a:lnTo>
                    <a:pt x="32410" y="10557"/>
                  </a:lnTo>
                  <a:lnTo>
                    <a:pt x="39442" y="105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3212725" y="3203500"/>
              <a:ext cx="132425" cy="104475"/>
            </a:xfrm>
            <a:custGeom>
              <a:rect b="b" l="l" r="r" t="t"/>
              <a:pathLst>
                <a:path extrusionOk="0" h="4179" w="5297">
                  <a:moveTo>
                    <a:pt x="1" y="2820"/>
                  </a:moveTo>
                  <a:lnTo>
                    <a:pt x="2511" y="0"/>
                  </a:lnTo>
                  <a:lnTo>
                    <a:pt x="5296" y="4178"/>
                  </a:lnTo>
                  <a:lnTo>
                    <a:pt x="224" y="41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3155125" y="3274000"/>
              <a:ext cx="63225" cy="33975"/>
            </a:xfrm>
            <a:custGeom>
              <a:rect b="b" l="l" r="r" t="t"/>
              <a:pathLst>
                <a:path extrusionOk="0" h="1359" w="2529">
                  <a:moveTo>
                    <a:pt x="2305" y="0"/>
                  </a:moveTo>
                  <a:lnTo>
                    <a:pt x="413" y="361"/>
                  </a:lnTo>
                  <a:lnTo>
                    <a:pt x="1" y="1358"/>
                  </a:lnTo>
                  <a:lnTo>
                    <a:pt x="2528" y="1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3090225" y="3283025"/>
              <a:ext cx="75250" cy="24950"/>
            </a:xfrm>
            <a:custGeom>
              <a:rect b="b" l="l" r="r" t="t"/>
              <a:pathLst>
                <a:path extrusionOk="0" h="998" w="3010">
                  <a:moveTo>
                    <a:pt x="3009" y="0"/>
                  </a:moveTo>
                  <a:lnTo>
                    <a:pt x="1" y="997"/>
                  </a:lnTo>
                  <a:lnTo>
                    <a:pt x="2597" y="9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3275475" y="3203500"/>
              <a:ext cx="72250" cy="104475"/>
            </a:xfrm>
            <a:custGeom>
              <a:rect b="b" l="l" r="r" t="t"/>
              <a:pathLst>
                <a:path extrusionOk="0" h="4179" w="2890">
                  <a:moveTo>
                    <a:pt x="2786" y="4178"/>
                  </a:moveTo>
                  <a:lnTo>
                    <a:pt x="2270" y="379"/>
                  </a:lnTo>
                  <a:lnTo>
                    <a:pt x="2889" y="1393"/>
                  </a:lnTo>
                  <a:lnTo>
                    <a:pt x="275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3345125" y="3248200"/>
              <a:ext cx="128975" cy="59775"/>
            </a:xfrm>
            <a:custGeom>
              <a:rect b="b" l="l" r="r" t="t"/>
              <a:pathLst>
                <a:path extrusionOk="0" h="2391" w="5159">
                  <a:moveTo>
                    <a:pt x="0" y="2390"/>
                  </a:moveTo>
                  <a:lnTo>
                    <a:pt x="1599" y="1"/>
                  </a:lnTo>
                  <a:lnTo>
                    <a:pt x="4556" y="1531"/>
                  </a:lnTo>
                  <a:lnTo>
                    <a:pt x="5158" y="2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3385100" y="3219825"/>
              <a:ext cx="136275" cy="66650"/>
            </a:xfrm>
            <a:custGeom>
              <a:rect b="b" l="l" r="r" t="t"/>
              <a:pathLst>
                <a:path extrusionOk="0" h="2666" w="5451">
                  <a:moveTo>
                    <a:pt x="0" y="1136"/>
                  </a:moveTo>
                  <a:lnTo>
                    <a:pt x="5450" y="1"/>
                  </a:lnTo>
                  <a:lnTo>
                    <a:pt x="2957" y="26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3459025" y="3219825"/>
              <a:ext cx="137125" cy="88150"/>
            </a:xfrm>
            <a:custGeom>
              <a:rect b="b" l="l" r="r" t="t"/>
              <a:pathLst>
                <a:path extrusionOk="0" h="3526" w="5485">
                  <a:moveTo>
                    <a:pt x="602" y="3525"/>
                  </a:moveTo>
                  <a:lnTo>
                    <a:pt x="5485" y="3525"/>
                  </a:lnTo>
                  <a:lnTo>
                    <a:pt x="2493" y="1"/>
                  </a:lnTo>
                  <a:lnTo>
                    <a:pt x="0" y="26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3464175" y="3133450"/>
              <a:ext cx="57200" cy="86400"/>
            </a:xfrm>
            <a:custGeom>
              <a:rect b="b" l="l" r="r" t="t"/>
              <a:pathLst>
                <a:path extrusionOk="0" h="3456" w="2288">
                  <a:moveTo>
                    <a:pt x="2287" y="3456"/>
                  </a:moveTo>
                  <a:lnTo>
                    <a:pt x="1" y="1702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4"/>
            <p:cNvSpPr/>
            <p:nvPr/>
          </p:nvSpPr>
          <p:spPr>
            <a:xfrm>
              <a:off x="3385100" y="3176000"/>
              <a:ext cx="136275" cy="72225"/>
            </a:xfrm>
            <a:custGeom>
              <a:rect b="b" l="l" r="r" t="t"/>
              <a:pathLst>
                <a:path extrusionOk="0" h="2889" w="5451">
                  <a:moveTo>
                    <a:pt x="3164" y="0"/>
                  </a:moveTo>
                  <a:lnTo>
                    <a:pt x="310" y="1754"/>
                  </a:lnTo>
                  <a:lnTo>
                    <a:pt x="0" y="2889"/>
                  </a:lnTo>
                  <a:lnTo>
                    <a:pt x="5450" y="17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4"/>
            <p:cNvSpPr/>
            <p:nvPr/>
          </p:nvSpPr>
          <p:spPr>
            <a:xfrm>
              <a:off x="3344250" y="3133450"/>
              <a:ext cx="140150" cy="70075"/>
            </a:xfrm>
            <a:custGeom>
              <a:rect b="b" l="l" r="r" t="t"/>
              <a:pathLst>
                <a:path extrusionOk="0" h="2803" w="5606">
                  <a:moveTo>
                    <a:pt x="1" y="2802"/>
                  </a:moveTo>
                  <a:lnTo>
                    <a:pt x="2270" y="1221"/>
                  </a:lnTo>
                  <a:lnTo>
                    <a:pt x="4798" y="860"/>
                  </a:lnTo>
                  <a:lnTo>
                    <a:pt x="4798" y="1702"/>
                  </a:lnTo>
                  <a:lnTo>
                    <a:pt x="5606" y="0"/>
                  </a:lnTo>
                  <a:lnTo>
                    <a:pt x="2030" y="8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4"/>
            <p:cNvSpPr/>
            <p:nvPr/>
          </p:nvSpPr>
          <p:spPr>
            <a:xfrm>
              <a:off x="3344250" y="3203500"/>
              <a:ext cx="48600" cy="44725"/>
            </a:xfrm>
            <a:custGeom>
              <a:rect b="b" l="l" r="r" t="t"/>
              <a:pathLst>
                <a:path extrusionOk="0" h="1789" w="1944">
                  <a:moveTo>
                    <a:pt x="1944" y="654"/>
                  </a:moveTo>
                  <a:lnTo>
                    <a:pt x="1" y="0"/>
                  </a:lnTo>
                  <a:lnTo>
                    <a:pt x="138" y="1393"/>
                  </a:lnTo>
                  <a:lnTo>
                    <a:pt x="1634" y="17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4"/>
            <p:cNvSpPr/>
            <p:nvPr/>
          </p:nvSpPr>
          <p:spPr>
            <a:xfrm>
              <a:off x="3521350" y="3219825"/>
              <a:ext cx="153475" cy="88150"/>
            </a:xfrm>
            <a:custGeom>
              <a:rect b="b" l="l" r="r" t="t"/>
              <a:pathLst>
                <a:path extrusionOk="0" h="3526" w="6139">
                  <a:moveTo>
                    <a:pt x="0" y="1"/>
                  </a:moveTo>
                  <a:lnTo>
                    <a:pt x="6138" y="2494"/>
                  </a:lnTo>
                  <a:lnTo>
                    <a:pt x="2992" y="35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4"/>
            <p:cNvSpPr/>
            <p:nvPr/>
          </p:nvSpPr>
          <p:spPr>
            <a:xfrm>
              <a:off x="3596125" y="3248200"/>
              <a:ext cx="187000" cy="59775"/>
            </a:xfrm>
            <a:custGeom>
              <a:rect b="b" l="l" r="r" t="t"/>
              <a:pathLst>
                <a:path extrusionOk="0" h="2391" w="7480">
                  <a:moveTo>
                    <a:pt x="3147" y="1359"/>
                  </a:moveTo>
                  <a:lnTo>
                    <a:pt x="5073" y="1"/>
                  </a:lnTo>
                  <a:lnTo>
                    <a:pt x="7480" y="2390"/>
                  </a:lnTo>
                  <a:lnTo>
                    <a:pt x="1" y="2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4"/>
            <p:cNvSpPr/>
            <p:nvPr/>
          </p:nvSpPr>
          <p:spPr>
            <a:xfrm>
              <a:off x="3521350" y="3188025"/>
              <a:ext cx="201600" cy="94150"/>
            </a:xfrm>
            <a:custGeom>
              <a:rect b="b" l="l" r="r" t="t"/>
              <a:pathLst>
                <a:path extrusionOk="0" h="3766" w="8064">
                  <a:moveTo>
                    <a:pt x="0" y="1273"/>
                  </a:moveTo>
                  <a:lnTo>
                    <a:pt x="5365" y="1"/>
                  </a:lnTo>
                  <a:lnTo>
                    <a:pt x="8064" y="2408"/>
                  </a:lnTo>
                  <a:lnTo>
                    <a:pt x="6138" y="37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4"/>
            <p:cNvSpPr/>
            <p:nvPr/>
          </p:nvSpPr>
          <p:spPr>
            <a:xfrm>
              <a:off x="3484375" y="3044025"/>
              <a:ext cx="207200" cy="141450"/>
            </a:xfrm>
            <a:custGeom>
              <a:rect b="b" l="l" r="r" t="t"/>
              <a:pathLst>
                <a:path extrusionOk="0" h="5658" w="8288">
                  <a:moveTo>
                    <a:pt x="1" y="3577"/>
                  </a:moveTo>
                  <a:lnTo>
                    <a:pt x="1187" y="1136"/>
                  </a:lnTo>
                  <a:lnTo>
                    <a:pt x="1479" y="5314"/>
                  </a:lnTo>
                  <a:lnTo>
                    <a:pt x="4144" y="3715"/>
                  </a:lnTo>
                  <a:lnTo>
                    <a:pt x="4952" y="1823"/>
                  </a:lnTo>
                  <a:lnTo>
                    <a:pt x="8288" y="5657"/>
                  </a:lnTo>
                  <a:lnTo>
                    <a:pt x="5279" y="132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4"/>
            <p:cNvSpPr/>
            <p:nvPr/>
          </p:nvSpPr>
          <p:spPr>
            <a:xfrm>
              <a:off x="3521350" y="3181150"/>
              <a:ext cx="134125" cy="38700"/>
            </a:xfrm>
            <a:custGeom>
              <a:rect b="b" l="l" r="r" t="t"/>
              <a:pathLst>
                <a:path extrusionOk="0" h="1548" w="5365">
                  <a:moveTo>
                    <a:pt x="0" y="1548"/>
                  </a:moveTo>
                  <a:lnTo>
                    <a:pt x="1943" y="0"/>
                  </a:lnTo>
                  <a:lnTo>
                    <a:pt x="5365" y="2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4"/>
            <p:cNvSpPr/>
            <p:nvPr/>
          </p:nvSpPr>
          <p:spPr>
            <a:xfrm>
              <a:off x="3655450" y="3188025"/>
              <a:ext cx="92450" cy="60200"/>
            </a:xfrm>
            <a:custGeom>
              <a:rect b="b" l="l" r="r" t="t"/>
              <a:pathLst>
                <a:path extrusionOk="0" h="2408" w="3698">
                  <a:moveTo>
                    <a:pt x="1" y="1"/>
                  </a:moveTo>
                  <a:lnTo>
                    <a:pt x="3697" y="1462"/>
                  </a:lnTo>
                  <a:lnTo>
                    <a:pt x="2700" y="24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4"/>
            <p:cNvSpPr/>
            <p:nvPr/>
          </p:nvSpPr>
          <p:spPr>
            <a:xfrm>
              <a:off x="3722925" y="3224550"/>
              <a:ext cx="128550" cy="83425"/>
            </a:xfrm>
            <a:custGeom>
              <a:rect b="b" l="l" r="r" t="t"/>
              <a:pathLst>
                <a:path extrusionOk="0" h="3337" w="5142">
                  <a:moveTo>
                    <a:pt x="998" y="1"/>
                  </a:moveTo>
                  <a:lnTo>
                    <a:pt x="5142" y="947"/>
                  </a:lnTo>
                  <a:lnTo>
                    <a:pt x="2408" y="3336"/>
                  </a:lnTo>
                  <a:lnTo>
                    <a:pt x="1" y="9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3783100" y="3248200"/>
              <a:ext cx="180125" cy="59775"/>
            </a:xfrm>
            <a:custGeom>
              <a:rect b="b" l="l" r="r" t="t"/>
              <a:pathLst>
                <a:path extrusionOk="0" h="2391" w="7205">
                  <a:moveTo>
                    <a:pt x="2735" y="1"/>
                  </a:moveTo>
                  <a:lnTo>
                    <a:pt x="7205" y="1857"/>
                  </a:lnTo>
                  <a:lnTo>
                    <a:pt x="7205" y="2390"/>
                  </a:lnTo>
                  <a:lnTo>
                    <a:pt x="1" y="2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4"/>
            <p:cNvSpPr/>
            <p:nvPr/>
          </p:nvSpPr>
          <p:spPr>
            <a:xfrm>
              <a:off x="3747875" y="3213375"/>
              <a:ext cx="215350" cy="81275"/>
            </a:xfrm>
            <a:custGeom>
              <a:rect b="b" l="l" r="r" t="t"/>
              <a:pathLst>
                <a:path extrusionOk="0" h="3251" w="8614">
                  <a:moveTo>
                    <a:pt x="0" y="448"/>
                  </a:moveTo>
                  <a:lnTo>
                    <a:pt x="3679" y="362"/>
                  </a:lnTo>
                  <a:lnTo>
                    <a:pt x="8614" y="3250"/>
                  </a:lnTo>
                  <a:lnTo>
                    <a:pt x="6104" y="706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4"/>
            <p:cNvSpPr/>
            <p:nvPr/>
          </p:nvSpPr>
          <p:spPr>
            <a:xfrm>
              <a:off x="3963200" y="3294625"/>
              <a:ext cx="113075" cy="13350"/>
            </a:xfrm>
            <a:custGeom>
              <a:rect b="b" l="l" r="r" t="t"/>
              <a:pathLst>
                <a:path extrusionOk="0" h="534" w="4523">
                  <a:moveTo>
                    <a:pt x="1" y="0"/>
                  </a:moveTo>
                  <a:lnTo>
                    <a:pt x="4523" y="533"/>
                  </a:lnTo>
                  <a:lnTo>
                    <a:pt x="1" y="5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4"/>
            <p:cNvSpPr/>
            <p:nvPr/>
          </p:nvSpPr>
          <p:spPr>
            <a:xfrm>
              <a:off x="3963200" y="3276575"/>
              <a:ext cx="89450" cy="18075"/>
            </a:xfrm>
            <a:custGeom>
              <a:rect b="b" l="l" r="r" t="t"/>
              <a:pathLst>
                <a:path extrusionOk="0" h="723" w="3578">
                  <a:moveTo>
                    <a:pt x="1" y="722"/>
                  </a:moveTo>
                  <a:lnTo>
                    <a:pt x="2030" y="327"/>
                  </a:lnTo>
                  <a:lnTo>
                    <a:pt x="3577" y="585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4"/>
            <p:cNvSpPr/>
            <p:nvPr/>
          </p:nvSpPr>
          <p:spPr>
            <a:xfrm>
              <a:off x="3132775" y="3259375"/>
              <a:ext cx="79975" cy="28825"/>
            </a:xfrm>
            <a:custGeom>
              <a:rect b="b" l="l" r="r" t="t"/>
              <a:pathLst>
                <a:path extrusionOk="0" h="1153" w="3199">
                  <a:moveTo>
                    <a:pt x="1187" y="1"/>
                  </a:moveTo>
                  <a:lnTo>
                    <a:pt x="1" y="1153"/>
                  </a:lnTo>
                  <a:lnTo>
                    <a:pt x="1961" y="413"/>
                  </a:lnTo>
                  <a:lnTo>
                    <a:pt x="3199" y="5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ctic Climate Change Impacts by Slidesgo">
  <a:themeElements>
    <a:clrScheme name="Simple Light">
      <a:dk1>
        <a:srgbClr val="205F7A"/>
      </a:dk1>
      <a:lt1>
        <a:srgbClr val="F9FCFD"/>
      </a:lt1>
      <a:dk2>
        <a:srgbClr val="E9F8FF"/>
      </a:dk2>
      <a:lt2>
        <a:srgbClr val="BBEBFC"/>
      </a:lt2>
      <a:accent1>
        <a:srgbClr val="95DEFF"/>
      </a:accent1>
      <a:accent2>
        <a:srgbClr val="59C2EF"/>
      </a:accent2>
      <a:accent3>
        <a:srgbClr val="36A3D2"/>
      </a:accent3>
      <a:accent4>
        <a:srgbClr val="FFFFFF"/>
      </a:accent4>
      <a:accent5>
        <a:srgbClr val="FFFFFF"/>
      </a:accent5>
      <a:accent6>
        <a:srgbClr val="FFFFFF"/>
      </a:accent6>
      <a:hlink>
        <a:srgbClr val="205F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